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embeddedFontLst>
    <p:embeddedFont>
      <p:font typeface="Abel" panose="020B0604020202020204" charset="0"/>
      <p:regular r:id="rId12"/>
    </p:embeddedFont>
    <p:embeddedFont>
      <p:font typeface="Bahnschrift SemiLight" panose="020B0502040204020203" pitchFamily="3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mbria" panose="02040503050406030204" pitchFamily="18" charset="0"/>
      <p:regular r:id="rId18"/>
      <p:bold r:id="rId19"/>
      <p:italic r:id="rId20"/>
      <p:boldItalic r:id="rId21"/>
    </p:embeddedFont>
    <p:embeddedFont>
      <p:font typeface="Fira Code" panose="020B0809050000020004" pitchFamily="49" charset="0"/>
      <p:regular r:id="rId22"/>
      <p:bold r:id="rId23"/>
    </p:embeddedFont>
    <p:embeddedFont>
      <p:font typeface="Lobster" panose="020B0604020202020204" charset="0"/>
      <p:regular r:id="rId24"/>
    </p:embeddedFont>
    <p:embeddedFont>
      <p:font typeface="Pacifico" panose="020B0604020202020204" charset="0"/>
      <p:regular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4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deep J" userId="5da0749d4a13f38e" providerId="LiveId" clId="{A62BC5A7-432C-4EAB-88C2-80DAC30E23EC}"/>
    <pc:docChg chg="custSel delSld modSld">
      <pc:chgData name="Pradeep J" userId="5da0749d4a13f38e" providerId="LiveId" clId="{A62BC5A7-432C-4EAB-88C2-80DAC30E23EC}" dt="2024-06-12T08:23:57.497" v="480" actId="47"/>
      <pc:docMkLst>
        <pc:docMk/>
      </pc:docMkLst>
      <pc:sldChg chg="addSp delSp modSp mod">
        <pc:chgData name="Pradeep J" userId="5da0749d4a13f38e" providerId="LiveId" clId="{A62BC5A7-432C-4EAB-88C2-80DAC30E23EC}" dt="2024-06-12T08:23:53.446" v="479" actId="14100"/>
        <pc:sldMkLst>
          <pc:docMk/>
          <pc:sldMk cId="2761033465" sldId="263"/>
        </pc:sldMkLst>
        <pc:spChg chg="mod">
          <ac:chgData name="Pradeep J" userId="5da0749d4a13f38e" providerId="LiveId" clId="{A62BC5A7-432C-4EAB-88C2-80DAC30E23EC}" dt="2024-06-12T07:48:35.059" v="17" actId="2085"/>
          <ac:spMkLst>
            <pc:docMk/>
            <pc:sldMk cId="2761033465" sldId="263"/>
            <ac:spMk id="7" creationId="{28FC2F26-FC24-4C90-B37E-D66A83B802F3}"/>
          </ac:spMkLst>
        </pc:spChg>
        <pc:spChg chg="mod">
          <ac:chgData name="Pradeep J" userId="5da0749d4a13f38e" providerId="LiveId" clId="{A62BC5A7-432C-4EAB-88C2-80DAC30E23EC}" dt="2024-06-12T07:48:38.122" v="18" actId="2085"/>
          <ac:spMkLst>
            <pc:docMk/>
            <pc:sldMk cId="2761033465" sldId="263"/>
            <ac:spMk id="8" creationId="{7D08BA89-C3F9-498B-9C4C-71DF668255E4}"/>
          </ac:spMkLst>
        </pc:spChg>
        <pc:spChg chg="mod">
          <ac:chgData name="Pradeep J" userId="5da0749d4a13f38e" providerId="LiveId" clId="{A62BC5A7-432C-4EAB-88C2-80DAC30E23EC}" dt="2024-06-12T07:48:42.543" v="19" actId="2085"/>
          <ac:spMkLst>
            <pc:docMk/>
            <pc:sldMk cId="2761033465" sldId="263"/>
            <ac:spMk id="10" creationId="{7947015E-9939-45B5-BEAA-E890FADC1A3B}"/>
          </ac:spMkLst>
        </pc:spChg>
        <pc:spChg chg="mod">
          <ac:chgData name="Pradeep J" userId="5da0749d4a13f38e" providerId="LiveId" clId="{A62BC5A7-432C-4EAB-88C2-80DAC30E23EC}" dt="2024-06-12T07:57:59.122" v="224" actId="208"/>
          <ac:spMkLst>
            <pc:docMk/>
            <pc:sldMk cId="2761033465" sldId="263"/>
            <ac:spMk id="14" creationId="{B8A64BDD-76F5-416E-8E1E-931C577C5E91}"/>
          </ac:spMkLst>
        </pc:spChg>
        <pc:spChg chg="mod">
          <ac:chgData name="Pradeep J" userId="5da0749d4a13f38e" providerId="LiveId" clId="{A62BC5A7-432C-4EAB-88C2-80DAC30E23EC}" dt="2024-06-12T07:48:58.337" v="24" actId="2085"/>
          <ac:spMkLst>
            <pc:docMk/>
            <pc:sldMk cId="2761033465" sldId="263"/>
            <ac:spMk id="15" creationId="{FC633D79-59A2-4E0C-9A29-36831187605E}"/>
          </ac:spMkLst>
        </pc:spChg>
        <pc:spChg chg="mod">
          <ac:chgData name="Pradeep J" userId="5da0749d4a13f38e" providerId="LiveId" clId="{A62BC5A7-432C-4EAB-88C2-80DAC30E23EC}" dt="2024-06-12T07:49:18.908" v="30" actId="2085"/>
          <ac:spMkLst>
            <pc:docMk/>
            <pc:sldMk cId="2761033465" sldId="263"/>
            <ac:spMk id="16" creationId="{15DB935B-3C88-4A3B-8EF7-729E17DBA530}"/>
          </ac:spMkLst>
        </pc:spChg>
        <pc:spChg chg="mod">
          <ac:chgData name="Pradeep J" userId="5da0749d4a13f38e" providerId="LiveId" clId="{A62BC5A7-432C-4EAB-88C2-80DAC30E23EC}" dt="2024-06-12T07:49:02.124" v="26" actId="2085"/>
          <ac:spMkLst>
            <pc:docMk/>
            <pc:sldMk cId="2761033465" sldId="263"/>
            <ac:spMk id="17" creationId="{B71902C4-0E72-4D61-89A8-8A2A0E7470B1}"/>
          </ac:spMkLst>
        </pc:spChg>
        <pc:spChg chg="mod">
          <ac:chgData name="Pradeep J" userId="5da0749d4a13f38e" providerId="LiveId" clId="{A62BC5A7-432C-4EAB-88C2-80DAC30E23EC}" dt="2024-06-12T07:49:08.312" v="27" actId="2085"/>
          <ac:spMkLst>
            <pc:docMk/>
            <pc:sldMk cId="2761033465" sldId="263"/>
            <ac:spMk id="18" creationId="{893E4D9D-F128-46AB-B473-DFE4B7FB34C5}"/>
          </ac:spMkLst>
        </pc:spChg>
        <pc:spChg chg="mod">
          <ac:chgData name="Pradeep J" userId="5da0749d4a13f38e" providerId="LiveId" clId="{A62BC5A7-432C-4EAB-88C2-80DAC30E23EC}" dt="2024-06-12T07:49:11.834" v="28" actId="2085"/>
          <ac:spMkLst>
            <pc:docMk/>
            <pc:sldMk cId="2761033465" sldId="263"/>
            <ac:spMk id="19" creationId="{0E118B6F-5D63-4511-9D4F-5B7C865EF74C}"/>
          </ac:spMkLst>
        </pc:spChg>
        <pc:spChg chg="mod">
          <ac:chgData name="Pradeep J" userId="5da0749d4a13f38e" providerId="LiveId" clId="{A62BC5A7-432C-4EAB-88C2-80DAC30E23EC}" dt="2024-06-12T07:49:22.381" v="31" actId="2085"/>
          <ac:spMkLst>
            <pc:docMk/>
            <pc:sldMk cId="2761033465" sldId="263"/>
            <ac:spMk id="24" creationId="{A764D48D-7773-4D10-93F1-F0CE8A842873}"/>
          </ac:spMkLst>
        </pc:spChg>
        <pc:spChg chg="mod">
          <ac:chgData name="Pradeep J" userId="5da0749d4a13f38e" providerId="LiveId" clId="{A62BC5A7-432C-4EAB-88C2-80DAC30E23EC}" dt="2024-06-12T07:49:25.765" v="32" actId="2085"/>
          <ac:spMkLst>
            <pc:docMk/>
            <pc:sldMk cId="2761033465" sldId="263"/>
            <ac:spMk id="25" creationId="{4CE3E336-8E2D-4517-8840-6484DDE59553}"/>
          </ac:spMkLst>
        </pc:spChg>
        <pc:spChg chg="mod">
          <ac:chgData name="Pradeep J" userId="5da0749d4a13f38e" providerId="LiveId" clId="{A62BC5A7-432C-4EAB-88C2-80DAC30E23EC}" dt="2024-06-12T07:49:29.532" v="33" actId="2085"/>
          <ac:spMkLst>
            <pc:docMk/>
            <pc:sldMk cId="2761033465" sldId="263"/>
            <ac:spMk id="26" creationId="{0607F13E-8879-4A50-9BBD-032481CAC8F9}"/>
          </ac:spMkLst>
        </pc:spChg>
        <pc:spChg chg="mod">
          <ac:chgData name="Pradeep J" userId="5da0749d4a13f38e" providerId="LiveId" clId="{A62BC5A7-432C-4EAB-88C2-80DAC30E23EC}" dt="2024-06-12T07:48:45.811" v="20" actId="2085"/>
          <ac:spMkLst>
            <pc:docMk/>
            <pc:sldMk cId="2761033465" sldId="263"/>
            <ac:spMk id="35" creationId="{EA6ED220-27E6-4165-8EF7-9BCF054B518F}"/>
          </ac:spMkLst>
        </pc:spChg>
        <pc:spChg chg="mod">
          <ac:chgData name="Pradeep J" userId="5da0749d4a13f38e" providerId="LiveId" clId="{A62BC5A7-432C-4EAB-88C2-80DAC30E23EC}" dt="2024-06-12T07:48:49.687" v="22" actId="2085"/>
          <ac:spMkLst>
            <pc:docMk/>
            <pc:sldMk cId="2761033465" sldId="263"/>
            <ac:spMk id="36" creationId="{7AC1240A-7BBA-4DBA-A7D5-EB8BE7251B34}"/>
          </ac:spMkLst>
        </pc:spChg>
        <pc:spChg chg="mod">
          <ac:chgData name="Pradeep J" userId="5da0749d4a13f38e" providerId="LiveId" clId="{A62BC5A7-432C-4EAB-88C2-80DAC30E23EC}" dt="2024-06-12T07:49:15.549" v="29" actId="2085"/>
          <ac:spMkLst>
            <pc:docMk/>
            <pc:sldMk cId="2761033465" sldId="263"/>
            <ac:spMk id="39" creationId="{5A8EC312-1247-4876-84D8-B3CCB93FA073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40" creationId="{4423396D-509B-424E-BF7F-BBF1E64A61DC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41" creationId="{5F4286B7-2CB3-41F6-AE9A-3E54640B37C9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42" creationId="{FF7ADFAC-1663-493D-AD34-5F92D726641E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43" creationId="{246B5230-D363-4BFE-A9EB-4E262B8CF655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44" creationId="{C241C176-949A-4611-BEFB-E4CF5CC56132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45" creationId="{3A364EA9-7069-4993-94EF-4C05D3E8E52B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47" creationId="{7B64A147-4AF9-4C0B-9203-C3A26B1C04AC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48" creationId="{8901C2AA-1A54-4D99-BA94-68BAE74A77B8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49" creationId="{959ECED7-AA11-4A6C-897B-D4124A5F309A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0" creationId="{099CDCED-E6C1-4D7D-8FD2-E40718B42CFA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1" creationId="{B9A42292-6C51-41F6-9564-F7F981C682B7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2" creationId="{20B2A920-B8A0-4B40-9F59-F18F7108F5A2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3" creationId="{7723827A-D6A6-473D-B425-F2BEC987952F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4" creationId="{04CC8C1C-272F-4160-91E1-7FF7E714BA13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5" creationId="{873323E7-57D2-4622-89A3-4EFE4539FE2E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6" creationId="{B4339FA7-4A92-4745-90EC-D6C28A914B4B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7" creationId="{A961D888-CB72-4E61-BDC5-2040F709E08C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8" creationId="{DB82DAB1-6A1D-4434-BD2B-C9164E15DA68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59" creationId="{09DFF9F8-B9CE-4656-A7BD-DB3FBD945FF8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0" creationId="{A24B6310-CA0E-4D2F-A1E3-89ABC545660A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1" creationId="{D455135E-F422-40A1-BEE6-435EF21AA84A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2" creationId="{096403AA-CE68-4766-8B2F-1E9395139D83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3" creationId="{6830CC54-7939-4EF4-B445-885C66C2BCBB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4" creationId="{D1FF6579-012D-4928-9555-A14D0A030A8A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5" creationId="{3AC505CC-B4E4-4C2F-9436-68569AB2758A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6" creationId="{709F2EFA-3916-4A9A-B3AE-2D31A538B844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7" creationId="{E1530A9B-05DC-4202-B5CC-AFCEC78253E7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8" creationId="{F494052F-F020-4D85-855E-809ABD0B6E7E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69" creationId="{F05089ED-1D31-49F3-AC9F-7C440BC7FCE6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70" creationId="{8D65D688-419A-4015-B51C-4F568B22440A}"/>
          </ac:spMkLst>
        </pc:spChg>
        <pc:spChg chg="add mod">
          <ac:chgData name="Pradeep J" userId="5da0749d4a13f38e" providerId="LiveId" clId="{A62BC5A7-432C-4EAB-88C2-80DAC30E23EC}" dt="2024-06-12T08:23:06.029" v="469" actId="164"/>
          <ac:spMkLst>
            <pc:docMk/>
            <pc:sldMk cId="2761033465" sldId="263"/>
            <ac:spMk id="71" creationId="{1B9A2B2C-C376-476C-92FB-84637C7C0C7D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73" creationId="{DFCA6A0F-1CE9-45C0-AEEF-0B2FAB936E59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74" creationId="{A40024C6-7B8A-41D0-8E21-2659DAEB28AA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75" creationId="{11B39131-E938-44D3-8EC6-E5C0E8B487B9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76" creationId="{48CEF060-6A26-47CF-9498-9148EB10657E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77" creationId="{5B1B0C9C-DA55-4817-9F94-8D47C8D08832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78" creationId="{A099845F-C29F-483D-9DE3-EFD25D7AAC15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79" creationId="{5B053ED1-2158-41B7-A4F0-AA21F96377BD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0" creationId="{799C3BA3-2000-464D-8368-06030354E45B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1" creationId="{F8342081-2A68-4ABD-802F-6E90BACF7280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2" creationId="{1975D41E-9725-4AA8-8756-1BA2AF1F9F94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3" creationId="{A7608EF4-8384-4D48-9141-53A9E30924E0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4" creationId="{25257811-BF9D-46D8-B964-1453F9AFB916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5" creationId="{EA65306D-F146-483F-A7DD-B5AE93AE03D9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6" creationId="{85E3D178-B2A7-483F-B470-42FCE71CF756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7" creationId="{1B1907E9-57C0-4343-BCEB-5AD24904E9E3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8" creationId="{E4546F06-511C-4C79-A4C3-B9FD7017D72C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89" creationId="{5B5016D8-4CE1-4226-8A6C-4C214A41BB08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90" creationId="{BBE8BB43-16EC-47A3-A01D-BFD6EC08E305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91" creationId="{C47C6081-5EDB-439D-ABDF-E8753ABE179A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92" creationId="{6CC9393A-6335-467D-BDB1-23C044556CD0}"/>
          </ac:spMkLst>
        </pc:spChg>
        <pc:spChg chg="mod">
          <ac:chgData name="Pradeep J" userId="5da0749d4a13f38e" providerId="LiveId" clId="{A62BC5A7-432C-4EAB-88C2-80DAC30E23EC}" dt="2024-06-12T08:23:32.596" v="474"/>
          <ac:spMkLst>
            <pc:docMk/>
            <pc:sldMk cId="2761033465" sldId="263"/>
            <ac:spMk id="93" creationId="{E0D47DEE-76E0-4597-91DF-ECB71DA91CE0}"/>
          </ac:spMkLst>
        </pc:spChg>
        <pc:grpChg chg="add mod">
          <ac:chgData name="Pradeep J" userId="5da0749d4a13f38e" providerId="LiveId" clId="{A62BC5A7-432C-4EAB-88C2-80DAC30E23EC}" dt="2024-06-12T08:23:53.446" v="479" actId="14100"/>
          <ac:grpSpMkLst>
            <pc:docMk/>
            <pc:sldMk cId="2761033465" sldId="263"/>
            <ac:grpSpMk id="2" creationId="{61914599-EBF4-4245-A3BE-8AAA40BD1743}"/>
          </ac:grpSpMkLst>
        </pc:grpChg>
        <pc:grpChg chg="add mod">
          <ac:chgData name="Pradeep J" userId="5da0749d4a13f38e" providerId="LiveId" clId="{A62BC5A7-432C-4EAB-88C2-80DAC30E23EC}" dt="2024-06-12T08:23:48.096" v="477" actId="1076"/>
          <ac:grpSpMkLst>
            <pc:docMk/>
            <pc:sldMk cId="2761033465" sldId="263"/>
            <ac:grpSpMk id="72" creationId="{FD2A3D37-DBC8-4F42-AD76-E93D47F3B12F}"/>
          </ac:grpSpMkLst>
        </pc:grpChg>
        <pc:picChg chg="mod">
          <ac:chgData name="Pradeep J" userId="5da0749d4a13f38e" providerId="LiveId" clId="{A62BC5A7-432C-4EAB-88C2-80DAC30E23EC}" dt="2024-06-12T08:23:06.029" v="469" actId="164"/>
          <ac:picMkLst>
            <pc:docMk/>
            <pc:sldMk cId="2761033465" sldId="263"/>
            <ac:picMk id="5" creationId="{3A743F53-60F0-4C82-8C37-C2F542DDAE7C}"/>
          </ac:picMkLst>
        </pc:picChg>
        <pc:picChg chg="add del mod">
          <ac:chgData name="Pradeep J" userId="5da0749d4a13f38e" providerId="LiveId" clId="{A62BC5A7-432C-4EAB-88C2-80DAC30E23EC}" dt="2024-06-12T07:55:30.041" v="202" actId="478"/>
          <ac:picMkLst>
            <pc:docMk/>
            <pc:sldMk cId="2761033465" sldId="263"/>
            <ac:picMk id="46" creationId="{12C6AD93-85CE-4378-893C-6A991CB6F38F}"/>
          </ac:picMkLst>
        </pc:picChg>
      </pc:sldChg>
      <pc:sldChg chg="delSp modSp del mod">
        <pc:chgData name="Pradeep J" userId="5da0749d4a13f38e" providerId="LiveId" clId="{A62BC5A7-432C-4EAB-88C2-80DAC30E23EC}" dt="2024-06-12T08:23:57.497" v="480" actId="47"/>
        <pc:sldMkLst>
          <pc:docMk/>
          <pc:sldMk cId="37476262" sldId="317"/>
        </pc:sldMkLst>
        <pc:spChg chg="mod">
          <ac:chgData name="Pradeep J" userId="5da0749d4a13f38e" providerId="LiveId" clId="{A62BC5A7-432C-4EAB-88C2-80DAC30E23EC}" dt="2024-06-12T07:52:01.910" v="88" actId="20577"/>
          <ac:spMkLst>
            <pc:docMk/>
            <pc:sldMk cId="37476262" sldId="317"/>
            <ac:spMk id="50" creationId="{B3F5C92F-0872-4493-BD85-1C521A57609E}"/>
          </ac:spMkLst>
        </pc:spChg>
        <pc:spChg chg="mod">
          <ac:chgData name="Pradeep J" userId="5da0749d4a13f38e" providerId="LiveId" clId="{A62BC5A7-432C-4EAB-88C2-80DAC30E23EC}" dt="2024-06-12T08:16:52.945" v="341" actId="14100"/>
          <ac:spMkLst>
            <pc:docMk/>
            <pc:sldMk cId="37476262" sldId="317"/>
            <ac:spMk id="51" creationId="{D5839200-62B4-4B52-8101-DD1044C35BB4}"/>
          </ac:spMkLst>
        </pc:spChg>
        <pc:spChg chg="mod">
          <ac:chgData name="Pradeep J" userId="5da0749d4a13f38e" providerId="LiveId" clId="{A62BC5A7-432C-4EAB-88C2-80DAC30E23EC}" dt="2024-06-12T07:52:19.620" v="103" actId="20577"/>
          <ac:spMkLst>
            <pc:docMk/>
            <pc:sldMk cId="37476262" sldId="317"/>
            <ac:spMk id="52" creationId="{72329760-4F01-4A4A-9054-3DD6FC7EB480}"/>
          </ac:spMkLst>
        </pc:spChg>
        <pc:spChg chg="mod">
          <ac:chgData name="Pradeep J" userId="5da0749d4a13f38e" providerId="LiveId" clId="{A62BC5A7-432C-4EAB-88C2-80DAC30E23EC}" dt="2024-06-12T07:52:44.966" v="134" actId="20577"/>
          <ac:spMkLst>
            <pc:docMk/>
            <pc:sldMk cId="37476262" sldId="317"/>
            <ac:spMk id="53" creationId="{D19E5EEF-58F0-4470-BE9D-FF437D8F3909}"/>
          </ac:spMkLst>
        </pc:spChg>
        <pc:spChg chg="mod">
          <ac:chgData name="Pradeep J" userId="5da0749d4a13f38e" providerId="LiveId" clId="{A62BC5A7-432C-4EAB-88C2-80DAC30E23EC}" dt="2024-06-12T08:20:21.555" v="426" actId="20577"/>
          <ac:spMkLst>
            <pc:docMk/>
            <pc:sldMk cId="37476262" sldId="317"/>
            <ac:spMk id="54" creationId="{EBC2B972-B743-4652-ADB7-380CFA59F925}"/>
          </ac:spMkLst>
        </pc:spChg>
        <pc:spChg chg="mod">
          <ac:chgData name="Pradeep J" userId="5da0749d4a13f38e" providerId="LiveId" clId="{A62BC5A7-432C-4EAB-88C2-80DAC30E23EC}" dt="2024-06-12T08:18:54.546" v="391" actId="20577"/>
          <ac:spMkLst>
            <pc:docMk/>
            <pc:sldMk cId="37476262" sldId="317"/>
            <ac:spMk id="55" creationId="{6F4A24C6-67D0-44E8-B1CD-5BE2E85F2869}"/>
          </ac:spMkLst>
        </pc:spChg>
        <pc:spChg chg="mod">
          <ac:chgData name="Pradeep J" userId="5da0749d4a13f38e" providerId="LiveId" clId="{A62BC5A7-432C-4EAB-88C2-80DAC30E23EC}" dt="2024-06-12T08:20:53.443" v="453" actId="20577"/>
          <ac:spMkLst>
            <pc:docMk/>
            <pc:sldMk cId="37476262" sldId="317"/>
            <ac:spMk id="56" creationId="{A7DFD687-758B-4149-A4E5-7331CDA774DC}"/>
          </ac:spMkLst>
        </pc:spChg>
        <pc:grpChg chg="del">
          <ac:chgData name="Pradeep J" userId="5da0749d4a13f38e" providerId="LiveId" clId="{A62BC5A7-432C-4EAB-88C2-80DAC30E23EC}" dt="2024-06-12T07:51:44.320" v="77" actId="478"/>
          <ac:grpSpMkLst>
            <pc:docMk/>
            <pc:sldMk cId="37476262" sldId="317"/>
            <ac:grpSpMk id="4" creationId="{54E0D084-6BEF-4825-BE10-DA2C31DA2B36}"/>
          </ac:grpSpMkLst>
        </pc:grpChg>
        <pc:grpChg chg="mod">
          <ac:chgData name="Pradeep J" userId="5da0749d4a13f38e" providerId="LiveId" clId="{A62BC5A7-432C-4EAB-88C2-80DAC30E23EC}" dt="2024-06-12T07:54:00.122" v="193" actId="1076"/>
          <ac:grpSpMkLst>
            <pc:docMk/>
            <pc:sldMk cId="37476262" sldId="317"/>
            <ac:grpSpMk id="37" creationId="{AA3B4EE5-493B-4AB4-A27F-C0F418A8E1C5}"/>
          </ac:grpSpMkLst>
        </pc:grpChg>
        <pc:cxnChg chg="mod">
          <ac:chgData name="Pradeep J" userId="5da0749d4a13f38e" providerId="LiveId" clId="{A62BC5A7-432C-4EAB-88C2-80DAC30E23EC}" dt="2024-06-12T07:51:44.320" v="77" actId="478"/>
          <ac:cxnSpMkLst>
            <pc:docMk/>
            <pc:sldMk cId="37476262" sldId="317"/>
            <ac:cxnSpMk id="19" creationId="{81A2188C-0913-4667-A0FE-0010F53282EE}"/>
          </ac:cxnSpMkLst>
        </pc:cxn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30bdd28fc_3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2730bdd28fc_3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730bdd28fc_3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2730bdd28fc_3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730bdd28fc_3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2730bdd28fc_3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730bdd28fc_3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2730bdd28fc_3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730bdd28f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730bdd28f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730bdd28fc_3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2730bdd28fc_3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730bdd28fc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2730bdd28f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4pPr>
            <a:lvl5pPr marL="2286000" lvl="4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/>
            </a:lvl5pPr>
            <a:lvl6pPr marL="2743200" lvl="5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marL="3200400" lvl="6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marL="3657600" lvl="7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marL="4114800" lvl="8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  <a:defRPr sz="37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3937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1pPr>
            <a:lvl2pPr marL="914400" lvl="1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3937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1pPr>
            <a:lvl2pPr marL="914400" lvl="1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marL="2286000" lvl="4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marL="2743200" lvl="5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>
            <a:spLocks noGrp="1"/>
          </p:cNvSpPr>
          <p:nvPr>
            <p:ph type="title"/>
          </p:nvPr>
        </p:nvSpPr>
        <p:spPr>
          <a:xfrm>
            <a:off x="457201" y="204788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41275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  <a:defRPr sz="2900"/>
            </a:lvl1pPr>
            <a:lvl2pPr marL="914400" lvl="1" indent="-3937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–"/>
              <a:defRPr sz="2600"/>
            </a:lvl2pPr>
            <a:lvl3pPr marL="1371600" lvl="2" indent="-3683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 sz="2200"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4pPr>
            <a:lvl5pPr marL="2286000" lvl="4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/>
            </a:lvl5pPr>
            <a:lvl6pPr marL="2743200" lvl="5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marL="3200400" lvl="6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marL="3657600" lvl="7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marL="4114800" lvl="8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>
            <a:spLocks noGrp="1"/>
          </p:cNvSpPr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4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3pPr>
            <a:lvl4pPr marL="1828800" lvl="3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/>
            </a:lvl4pPr>
            <a:lvl5pPr marL="2286000" lvl="4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/>
            </a:lvl5pPr>
            <a:lvl6pPr marL="2743200" lvl="5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6pPr>
            <a:lvl7pPr marL="3200400" lvl="6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7pPr>
            <a:lvl8pPr marL="3657600" lvl="7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8pPr>
            <a:lvl9pPr marL="4114800" lvl="8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Calibri"/>
              <a:buNone/>
              <a:defRPr sz="4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t" anchorCtr="0">
            <a:normAutofit/>
          </a:bodyPr>
          <a:lstStyle>
            <a:lvl1pPr marL="457200" marR="0" lvl="0" indent="-412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sz="2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937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9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800" tIns="41900" rIns="83800" bIns="419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/>
        </p:nvSpPr>
        <p:spPr>
          <a:xfrm>
            <a:off x="2219600" y="1105000"/>
            <a:ext cx="4418100" cy="578700"/>
          </a:xfrm>
          <a:prstGeom prst="rect">
            <a:avLst/>
          </a:prstGeom>
          <a:solidFill>
            <a:srgbClr val="11476D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Cambria"/>
              <a:buNone/>
            </a:pPr>
            <a:r>
              <a:rPr lang="en" sz="39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COFFEE SHOP</a:t>
            </a:r>
            <a:endParaRPr sz="39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5" name="Google Shape;125;p25"/>
          <p:cNvSpPr txBox="1"/>
          <p:nvPr/>
        </p:nvSpPr>
        <p:spPr>
          <a:xfrm>
            <a:off x="2806525" y="2282550"/>
            <a:ext cx="3105300" cy="289200"/>
          </a:xfrm>
          <a:prstGeom prst="rect">
            <a:avLst/>
          </a:prstGeom>
          <a:solidFill>
            <a:srgbClr val="37C2F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1476D"/>
                </a:solidFill>
                <a:latin typeface="Cambria"/>
                <a:ea typeface="Cambria"/>
                <a:cs typeface="Cambria"/>
                <a:sym typeface="Cambria"/>
              </a:rPr>
              <a:t>Facility</a:t>
            </a:r>
            <a:r>
              <a:rPr lang="en" sz="2000" b="0" i="0" u="none" strike="noStrike" cap="none">
                <a:solidFill>
                  <a:srgbClr val="11476D"/>
                </a:solidFill>
                <a:latin typeface="Cambria"/>
                <a:ea typeface="Cambria"/>
                <a:cs typeface="Cambria"/>
                <a:sym typeface="Cambria"/>
              </a:rPr>
              <a:t> Layout</a:t>
            </a:r>
            <a:endParaRPr sz="2000" b="0" i="0" u="none" strike="noStrike" cap="none">
              <a:solidFill>
                <a:srgbClr val="11476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26" name="Google Shape;126;p25" descr="C:\1.JIAMETRIC\JIAMETRIC LOGO\From Naresh\Jia logo Sep 4-3.jpeg"/>
          <p:cNvPicPr preferRelativeResize="0"/>
          <p:nvPr/>
        </p:nvPicPr>
        <p:blipFill rotWithShape="1">
          <a:blip r:embed="rId3">
            <a:alphaModFix/>
          </a:blip>
          <a:srcRect l="17188" t="38158" r="16250" b="38158"/>
          <a:stretch/>
        </p:blipFill>
        <p:spPr>
          <a:xfrm>
            <a:off x="5563354" y="57774"/>
            <a:ext cx="3483429" cy="662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900" y="99663"/>
            <a:ext cx="992425" cy="57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5"/>
          <p:cNvSpPr/>
          <p:nvPr/>
        </p:nvSpPr>
        <p:spPr>
          <a:xfrm>
            <a:off x="3478800" y="3265375"/>
            <a:ext cx="1899600" cy="949800"/>
          </a:xfrm>
          <a:prstGeom prst="rect">
            <a:avLst/>
          </a:prstGeom>
          <a:solidFill>
            <a:srgbClr val="24A0E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Facility</a:t>
            </a:r>
            <a:endParaRPr sz="320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/>
        </p:nvSpPr>
        <p:spPr>
          <a:xfrm>
            <a:off x="200086" y="102904"/>
            <a:ext cx="8795263" cy="327857"/>
          </a:xfrm>
          <a:prstGeom prst="rect">
            <a:avLst/>
          </a:prstGeom>
          <a:solidFill>
            <a:srgbClr val="11476D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mbria"/>
              <a:buNone/>
            </a:pPr>
            <a:r>
              <a:rPr lang="en" sz="2300" b="0" i="0" u="none" strike="noStrike" cap="none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Layout Design</a:t>
            </a:r>
            <a:endParaRPr sz="23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4" name="Google Shape;134;p26"/>
          <p:cNvSpPr txBox="1"/>
          <p:nvPr/>
        </p:nvSpPr>
        <p:spPr>
          <a:xfrm>
            <a:off x="4777737" y="835843"/>
            <a:ext cx="2983200" cy="214500"/>
          </a:xfrm>
          <a:prstGeom prst="rect">
            <a:avLst/>
          </a:prstGeom>
          <a:solidFill>
            <a:srgbClr val="00FFCC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Number of Co</a:t>
            </a:r>
            <a:r>
              <a:rPr lang="en" sz="10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mponents</a:t>
            </a:r>
            <a:r>
              <a:rPr lang="en" sz="10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in Coffee Shop Website</a:t>
            </a:r>
            <a:endParaRPr sz="900" b="1">
              <a:solidFill>
                <a:schemeClr val="dk1"/>
              </a:solidFill>
            </a:endParaRPr>
          </a:p>
        </p:txBody>
      </p:sp>
      <p:sp>
        <p:nvSpPr>
          <p:cNvPr id="135" name="Google Shape;135;p26"/>
          <p:cNvSpPr/>
          <p:nvPr/>
        </p:nvSpPr>
        <p:spPr>
          <a:xfrm>
            <a:off x="2051720" y="1105873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E73967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1. header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4803583" y="1105873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1.navBar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2051720" y="1337327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E73967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2. main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2051720" y="1568799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E73967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3. footer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4803583" y="1298769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2.heroSection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4803583" y="1491630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3.about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4803583" y="1684526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4.facility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4803583" y="1877404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5.menu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4803583" y="2070266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6.gallery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4803583" y="2263161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7.team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6"/>
          <p:cNvSpPr/>
          <p:nvPr/>
        </p:nvSpPr>
        <p:spPr>
          <a:xfrm>
            <a:off x="4803583" y="2456040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8.contact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6"/>
          <p:cNvSpPr/>
          <p:nvPr/>
        </p:nvSpPr>
        <p:spPr>
          <a:xfrm>
            <a:off x="4803583" y="2648919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9.contactIcons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2051720" y="835843"/>
            <a:ext cx="2648700" cy="214500"/>
          </a:xfrm>
          <a:prstGeom prst="rect">
            <a:avLst/>
          </a:prstGeom>
          <a:solidFill>
            <a:srgbClr val="00FFCC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Parent Containers Of Any website</a:t>
            </a:r>
            <a:endParaRPr sz="900" b="1">
              <a:solidFill>
                <a:schemeClr val="dk1"/>
              </a:solidFill>
            </a:endParaRPr>
          </a:p>
        </p:txBody>
      </p:sp>
      <p:pic>
        <p:nvPicPr>
          <p:cNvPr id="148" name="Google Shape;148;p26" descr="C:\Users\nrsak\Desktop\Old Desktop\BOOTSTRAP\Completed Bootstrap\coffeeshop_bootstrap\prarthanakarthick.github.io_coffeeshop-bootstrap_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520" y="797267"/>
            <a:ext cx="990060" cy="4240757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 txBox="1"/>
          <p:nvPr/>
        </p:nvSpPr>
        <p:spPr>
          <a:xfrm>
            <a:off x="1614857" y="552113"/>
            <a:ext cx="5914200" cy="245100"/>
          </a:xfrm>
          <a:prstGeom prst="rect">
            <a:avLst/>
          </a:prstGeom>
          <a:solidFill>
            <a:srgbClr val="FFC00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59850" tIns="29925" rIns="59850" bIns="299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1200"/>
              <a:buFont typeface="Cambria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Total number of Co</a:t>
            </a:r>
            <a:r>
              <a:rPr lang="en" sz="12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mponents</a:t>
            </a:r>
            <a:endParaRPr sz="1200" b="1" i="0" u="none" strike="noStrike" cap="non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>
            <a:off x="200086" y="557112"/>
            <a:ext cx="1362900" cy="192900"/>
          </a:xfrm>
          <a:prstGeom prst="rect">
            <a:avLst/>
          </a:prstGeom>
          <a:solidFill>
            <a:srgbClr val="37C2F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Components</a:t>
            </a:r>
            <a:endParaRPr sz="1200" b="1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/>
        </p:nvSpPr>
        <p:spPr>
          <a:xfrm>
            <a:off x="200086" y="102904"/>
            <a:ext cx="8795263" cy="327857"/>
          </a:xfrm>
          <a:prstGeom prst="rect">
            <a:avLst/>
          </a:prstGeom>
          <a:solidFill>
            <a:srgbClr val="11476D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mbria"/>
              <a:buNone/>
            </a:pPr>
            <a:r>
              <a:rPr lang="en" sz="23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Layout Design</a:t>
            </a:r>
            <a:endParaRPr sz="23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1614857" y="522238"/>
            <a:ext cx="5914200" cy="245100"/>
          </a:xfrm>
          <a:prstGeom prst="rect">
            <a:avLst/>
          </a:prstGeom>
          <a:solidFill>
            <a:srgbClr val="FFC00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59850" tIns="29925" rIns="59850" bIns="299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1200"/>
              <a:buFont typeface="Cambria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Total number of Co</a:t>
            </a:r>
            <a:r>
              <a:rPr lang="en" sz="12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mponents</a:t>
            </a:r>
            <a:endParaRPr sz="1200" b="1" i="0" u="none" strike="noStrike" cap="non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7" name="Google Shape;157;p27"/>
          <p:cNvSpPr/>
          <p:nvPr/>
        </p:nvSpPr>
        <p:spPr>
          <a:xfrm>
            <a:off x="2874669" y="1105873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E73967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1. header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7"/>
          <p:cNvSpPr/>
          <p:nvPr/>
        </p:nvSpPr>
        <p:spPr>
          <a:xfrm>
            <a:off x="4340674" y="1105873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1.navBar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2874669" y="1684509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E73967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2. main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7"/>
          <p:cNvSpPr/>
          <p:nvPr/>
        </p:nvSpPr>
        <p:spPr>
          <a:xfrm>
            <a:off x="2874669" y="2841797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E73967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3. footer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27"/>
          <p:cNvSpPr/>
          <p:nvPr/>
        </p:nvSpPr>
        <p:spPr>
          <a:xfrm>
            <a:off x="4340674" y="1298769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2.heroSection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7"/>
          <p:cNvSpPr/>
          <p:nvPr/>
        </p:nvSpPr>
        <p:spPr>
          <a:xfrm>
            <a:off x="4340674" y="1684509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3.about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7"/>
          <p:cNvSpPr/>
          <p:nvPr/>
        </p:nvSpPr>
        <p:spPr>
          <a:xfrm>
            <a:off x="4340674" y="1877404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4.facility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7"/>
          <p:cNvSpPr/>
          <p:nvPr/>
        </p:nvSpPr>
        <p:spPr>
          <a:xfrm>
            <a:off x="4340674" y="2070283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5.menu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7"/>
          <p:cNvSpPr/>
          <p:nvPr/>
        </p:nvSpPr>
        <p:spPr>
          <a:xfrm>
            <a:off x="4340674" y="2263144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6.gallery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7"/>
          <p:cNvSpPr/>
          <p:nvPr/>
        </p:nvSpPr>
        <p:spPr>
          <a:xfrm>
            <a:off x="4340674" y="2456040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7.team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p27"/>
          <p:cNvSpPr/>
          <p:nvPr/>
        </p:nvSpPr>
        <p:spPr>
          <a:xfrm>
            <a:off x="4315086" y="2841780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8.contact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7"/>
          <p:cNvSpPr/>
          <p:nvPr/>
        </p:nvSpPr>
        <p:spPr>
          <a:xfrm>
            <a:off x="4315086" y="3034659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FFDF0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9.contactIcons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7"/>
          <p:cNvSpPr txBox="1"/>
          <p:nvPr/>
        </p:nvSpPr>
        <p:spPr>
          <a:xfrm>
            <a:off x="2874669" y="835843"/>
            <a:ext cx="2648571" cy="173124"/>
          </a:xfrm>
          <a:prstGeom prst="rect">
            <a:avLst/>
          </a:prstGeom>
          <a:solidFill>
            <a:srgbClr val="00FFCC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rPr>
              <a:t>Containers</a:t>
            </a:r>
            <a:endParaRPr sz="900"/>
          </a:p>
        </p:txBody>
      </p:sp>
      <p:pic>
        <p:nvPicPr>
          <p:cNvPr id="170" name="Google Shape;170;p27" descr="C:\Users\nrsak\Desktop\Old Desktop\BOOTSTRAP\Completed Bootstrap\coffeeshop_bootstrap\prarthanakarthick.github.io_coffeeshop-bootstrap_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7297" y="758691"/>
            <a:ext cx="990060" cy="424075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/>
        </p:nvSpPr>
        <p:spPr>
          <a:xfrm>
            <a:off x="200086" y="527237"/>
            <a:ext cx="1362900" cy="192900"/>
          </a:xfrm>
          <a:prstGeom prst="rect">
            <a:avLst/>
          </a:prstGeom>
          <a:solidFill>
            <a:srgbClr val="37C2F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Components</a:t>
            </a:r>
            <a:endParaRPr sz="1200" b="1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/>
        </p:nvSpPr>
        <p:spPr>
          <a:xfrm>
            <a:off x="200086" y="102904"/>
            <a:ext cx="8795263" cy="327857"/>
          </a:xfrm>
          <a:prstGeom prst="rect">
            <a:avLst/>
          </a:prstGeom>
          <a:solidFill>
            <a:srgbClr val="11476D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mbria"/>
              <a:buNone/>
            </a:pPr>
            <a:r>
              <a:rPr lang="en" sz="23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Layout Design</a:t>
            </a:r>
            <a:endParaRPr sz="23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1614857" y="522238"/>
            <a:ext cx="5914200" cy="245100"/>
          </a:xfrm>
          <a:prstGeom prst="rect">
            <a:avLst/>
          </a:prstGeom>
          <a:solidFill>
            <a:srgbClr val="FFC00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1200"/>
              <a:buFont typeface="Cambria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How to Gro</a:t>
            </a:r>
            <a:r>
              <a:rPr lang="en" sz="12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up Components into the Parent</a:t>
            </a:r>
            <a:r>
              <a:rPr lang="en" sz="1200" b="1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Containers</a:t>
            </a:r>
            <a:endParaRPr sz="1200" b="1" i="0" u="none" strike="noStrike" cap="non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78" name="Google Shape;178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4389" y="758691"/>
            <a:ext cx="925817" cy="428962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8"/>
          <p:cNvSpPr/>
          <p:nvPr/>
        </p:nvSpPr>
        <p:spPr>
          <a:xfrm>
            <a:off x="1794549" y="990146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E73967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1. header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8"/>
          <p:cNvSpPr/>
          <p:nvPr/>
        </p:nvSpPr>
        <p:spPr>
          <a:xfrm>
            <a:off x="3054817" y="885067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26DFD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1.navBar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8"/>
          <p:cNvSpPr/>
          <p:nvPr/>
        </p:nvSpPr>
        <p:spPr>
          <a:xfrm>
            <a:off x="1743114" y="2687477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E73967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2. main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1743114" y="4500553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E73967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3. footer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28"/>
          <p:cNvSpPr/>
          <p:nvPr/>
        </p:nvSpPr>
        <p:spPr>
          <a:xfrm>
            <a:off x="3054817" y="1077963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26DFD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2.heroSection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3054817" y="2301720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26DFD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3.about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3054817" y="2494616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26DFD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4.facility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3054817" y="2687494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26DFD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5.menu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8"/>
          <p:cNvSpPr/>
          <p:nvPr/>
        </p:nvSpPr>
        <p:spPr>
          <a:xfrm>
            <a:off x="3054817" y="2880356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26DFD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6.gallery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8"/>
          <p:cNvSpPr/>
          <p:nvPr/>
        </p:nvSpPr>
        <p:spPr>
          <a:xfrm>
            <a:off x="3054817" y="3073251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26DFD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7.team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8"/>
          <p:cNvSpPr/>
          <p:nvPr/>
        </p:nvSpPr>
        <p:spPr>
          <a:xfrm>
            <a:off x="3028971" y="4423401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26DFD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8.contact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8"/>
          <p:cNvSpPr/>
          <p:nvPr/>
        </p:nvSpPr>
        <p:spPr>
          <a:xfrm>
            <a:off x="3028971" y="4616280"/>
            <a:ext cx="1157143" cy="154286"/>
          </a:xfrm>
          <a:prstGeom prst="roundRect">
            <a:avLst>
              <a:gd name="adj" fmla="val 16667"/>
            </a:avLst>
          </a:prstGeom>
          <a:solidFill>
            <a:srgbClr val="26DFD0"/>
          </a:solidFill>
          <a:ln>
            <a:noFill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9.contactIcons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8"/>
          <p:cNvSpPr/>
          <p:nvPr/>
        </p:nvSpPr>
        <p:spPr>
          <a:xfrm>
            <a:off x="230222" y="758691"/>
            <a:ext cx="1388726" cy="617211"/>
          </a:xfrm>
          <a:prstGeom prst="rect">
            <a:avLst/>
          </a:prstGeom>
          <a:solidFill>
            <a:srgbClr val="FF0000">
              <a:alpha val="22745"/>
            </a:srgbClr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8"/>
          <p:cNvSpPr/>
          <p:nvPr/>
        </p:nvSpPr>
        <p:spPr>
          <a:xfrm>
            <a:off x="230222" y="1414479"/>
            <a:ext cx="1388726" cy="2700300"/>
          </a:xfrm>
          <a:prstGeom prst="rect">
            <a:avLst/>
          </a:prstGeom>
          <a:solidFill>
            <a:srgbClr val="FF0000">
              <a:alpha val="22745"/>
            </a:srgbClr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8"/>
          <p:cNvSpPr/>
          <p:nvPr/>
        </p:nvSpPr>
        <p:spPr>
          <a:xfrm>
            <a:off x="221384" y="4153354"/>
            <a:ext cx="1388726" cy="887241"/>
          </a:xfrm>
          <a:prstGeom prst="rect">
            <a:avLst/>
          </a:prstGeom>
          <a:solidFill>
            <a:srgbClr val="FF0000">
              <a:alpha val="22745"/>
            </a:srgbClr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8"/>
          <p:cNvSpPr txBox="1"/>
          <p:nvPr/>
        </p:nvSpPr>
        <p:spPr>
          <a:xfrm>
            <a:off x="200086" y="527237"/>
            <a:ext cx="1362900" cy="192900"/>
          </a:xfrm>
          <a:prstGeom prst="rect">
            <a:avLst/>
          </a:prstGeom>
          <a:solidFill>
            <a:srgbClr val="37C2F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Components</a:t>
            </a:r>
            <a:endParaRPr sz="1200" b="1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/>
          <p:nvPr/>
        </p:nvSpPr>
        <p:spPr>
          <a:xfrm>
            <a:off x="74700" y="128050"/>
            <a:ext cx="8910600" cy="4919400"/>
          </a:xfrm>
          <a:prstGeom prst="rect">
            <a:avLst/>
          </a:prstGeom>
          <a:solidFill>
            <a:srgbClr val="24A0ED"/>
          </a:solidFill>
          <a:ln w="9525" cap="flat" cmpd="sng">
            <a:solidFill>
              <a:srgbClr val="24A0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>
                <a:latin typeface="Pacifico"/>
                <a:ea typeface="Pacifico"/>
                <a:cs typeface="Pacifico"/>
                <a:sym typeface="Pacifico"/>
              </a:rPr>
              <a:t>                 </a:t>
            </a:r>
            <a:r>
              <a:rPr lang="en" sz="7300">
                <a:latin typeface="Lobster"/>
                <a:ea typeface="Lobster"/>
                <a:cs typeface="Lobster"/>
                <a:sym typeface="Lobster"/>
              </a:rPr>
              <a:t>Facility</a:t>
            </a:r>
            <a:endParaRPr sz="73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/>
        </p:nvSpPr>
        <p:spPr>
          <a:xfrm>
            <a:off x="200086" y="102904"/>
            <a:ext cx="8795263" cy="327857"/>
          </a:xfrm>
          <a:prstGeom prst="rect">
            <a:avLst/>
          </a:prstGeom>
          <a:solidFill>
            <a:srgbClr val="11476D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mbria"/>
              <a:buNone/>
            </a:pPr>
            <a:r>
              <a:rPr lang="en" sz="23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Layout Design</a:t>
            </a:r>
            <a:endParaRPr sz="23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05" name="Google Shape;205;p30"/>
          <p:cNvSpPr txBox="1"/>
          <p:nvPr/>
        </p:nvSpPr>
        <p:spPr>
          <a:xfrm>
            <a:off x="1614857" y="522238"/>
            <a:ext cx="5914200" cy="245100"/>
          </a:xfrm>
          <a:prstGeom prst="rect">
            <a:avLst/>
          </a:prstGeom>
          <a:solidFill>
            <a:srgbClr val="FFC00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1200"/>
              <a:buFont typeface="Cambria"/>
              <a:buNone/>
            </a:pPr>
            <a:r>
              <a:rPr lang="en" sz="12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4.Facility</a:t>
            </a:r>
            <a:endParaRPr sz="1200" b="1" i="0" u="none" strike="noStrike" cap="non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06" name="Google Shape;206;p30"/>
          <p:cNvSpPr txBox="1"/>
          <p:nvPr/>
        </p:nvSpPr>
        <p:spPr>
          <a:xfrm>
            <a:off x="200086" y="527237"/>
            <a:ext cx="1362900" cy="192900"/>
          </a:xfrm>
          <a:prstGeom prst="rect">
            <a:avLst/>
          </a:prstGeom>
          <a:solidFill>
            <a:srgbClr val="37C2F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Containers</a:t>
            </a:r>
            <a:endParaRPr sz="1200" b="1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07" name="Google Shape;20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50" y="992425"/>
            <a:ext cx="8839201" cy="388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/>
        </p:nvSpPr>
        <p:spPr>
          <a:xfrm>
            <a:off x="200086" y="102904"/>
            <a:ext cx="8795400" cy="327900"/>
          </a:xfrm>
          <a:prstGeom prst="rect">
            <a:avLst/>
          </a:prstGeom>
          <a:solidFill>
            <a:srgbClr val="11476D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ambria"/>
              <a:buNone/>
            </a:pPr>
            <a:r>
              <a:rPr lang="en" sz="23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Layout Design</a:t>
            </a:r>
            <a:endParaRPr sz="23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3" name="Google Shape;213;p31"/>
          <p:cNvSpPr txBox="1"/>
          <p:nvPr/>
        </p:nvSpPr>
        <p:spPr>
          <a:xfrm>
            <a:off x="1614857" y="522238"/>
            <a:ext cx="5914200" cy="245100"/>
          </a:xfrm>
          <a:prstGeom prst="rect">
            <a:avLst/>
          </a:prstGeom>
          <a:solidFill>
            <a:srgbClr val="FFC00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59850" tIns="29925" rIns="59850" bIns="299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1200"/>
              <a:buFont typeface="Cambria"/>
              <a:buNone/>
            </a:pPr>
            <a:r>
              <a:rPr lang="en" sz="12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4.Facility</a:t>
            </a:r>
            <a:endParaRPr sz="1200" b="1" i="0" u="none" strike="noStrike" cap="none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4" name="Google Shape;214;p31"/>
          <p:cNvSpPr txBox="1"/>
          <p:nvPr/>
        </p:nvSpPr>
        <p:spPr>
          <a:xfrm>
            <a:off x="200086" y="527237"/>
            <a:ext cx="1362900" cy="192900"/>
          </a:xfrm>
          <a:prstGeom prst="rect">
            <a:avLst/>
          </a:prstGeom>
          <a:solidFill>
            <a:srgbClr val="37C2F0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59850" tIns="29925" rIns="59850" bIns="29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476D"/>
                </a:solidFill>
                <a:latin typeface="Cambria"/>
                <a:ea typeface="Cambria"/>
                <a:cs typeface="Cambria"/>
                <a:sym typeface="Cambria"/>
              </a:rPr>
              <a:t>Containers</a:t>
            </a:r>
            <a:endParaRPr sz="1200">
              <a:solidFill>
                <a:srgbClr val="11476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5" name="Google Shape;215;p31"/>
          <p:cNvSpPr txBox="1"/>
          <p:nvPr/>
        </p:nvSpPr>
        <p:spPr>
          <a:xfrm>
            <a:off x="282100" y="3633201"/>
            <a:ext cx="203100" cy="171300"/>
          </a:xfrm>
          <a:prstGeom prst="rect">
            <a:avLst/>
          </a:prstGeom>
          <a:solidFill>
            <a:srgbClr val="4BACC6"/>
          </a:solidFill>
          <a:ln w="38100" cap="flat" cmpd="sng">
            <a:solidFill>
              <a:srgbClr val="4BACC6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48900" tIns="24450" rIns="48900" bIns="2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6" name="Google Shape;216;p31"/>
          <p:cNvSpPr txBox="1"/>
          <p:nvPr/>
        </p:nvSpPr>
        <p:spPr>
          <a:xfrm>
            <a:off x="282096" y="3983839"/>
            <a:ext cx="203100" cy="171300"/>
          </a:xfrm>
          <a:prstGeom prst="rect">
            <a:avLst/>
          </a:prstGeom>
          <a:solidFill>
            <a:srgbClr val="00FFCC"/>
          </a:solidFill>
          <a:ln w="38100" cap="flat" cmpd="sng">
            <a:solidFill>
              <a:srgbClr val="00FFCC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48900" tIns="24450" rIns="48900" bIns="2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17" name="Google Shape;217;p31"/>
          <p:cNvSpPr txBox="1"/>
          <p:nvPr/>
        </p:nvSpPr>
        <p:spPr>
          <a:xfrm>
            <a:off x="801775" y="3618049"/>
            <a:ext cx="2008200" cy="201600"/>
          </a:xfrm>
          <a:prstGeom prst="rect">
            <a:avLst/>
          </a:prstGeom>
          <a:solidFill>
            <a:srgbClr val="D8D8D8"/>
          </a:solidFill>
          <a:ln w="381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48900" tIns="24450" rIns="48900" bIns="244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main</a:t>
            </a:r>
            <a:endParaRPr sz="900" b="1"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8" name="Google Shape;218;p31"/>
          <p:cNvSpPr txBox="1"/>
          <p:nvPr/>
        </p:nvSpPr>
        <p:spPr>
          <a:xfrm>
            <a:off x="801775" y="3981203"/>
            <a:ext cx="2008200" cy="201600"/>
          </a:xfrm>
          <a:prstGeom prst="rect">
            <a:avLst/>
          </a:prstGeom>
          <a:solidFill>
            <a:srgbClr val="D8D8D8"/>
          </a:solidFill>
          <a:ln w="381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48900" tIns="24450" rIns="48900" bIns="2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facilityContainer</a:t>
            </a:r>
            <a:endParaRPr sz="900" b="1"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9" name="Google Shape;219;p31"/>
          <p:cNvSpPr txBox="1"/>
          <p:nvPr/>
        </p:nvSpPr>
        <p:spPr>
          <a:xfrm>
            <a:off x="801775" y="4344357"/>
            <a:ext cx="2008200" cy="201600"/>
          </a:xfrm>
          <a:prstGeom prst="rect">
            <a:avLst/>
          </a:prstGeom>
          <a:solidFill>
            <a:srgbClr val="D8D8D8"/>
          </a:solidFill>
          <a:ln w="381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50"/>
              </a:srgbClr>
            </a:outerShdw>
          </a:effectLst>
        </p:spPr>
        <p:txBody>
          <a:bodyPr spcFirstLastPara="1" wrap="square" lIns="48900" tIns="24450" rIns="48900" bIns="244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           </a:t>
            </a:r>
            <a:r>
              <a:rPr lang="en" sz="900" b="1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facility</a:t>
            </a:r>
            <a:endParaRPr sz="900" b="1"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274775" y="4347000"/>
            <a:ext cx="217725" cy="196300"/>
          </a:xfrm>
          <a:prstGeom prst="flowChartProcess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4572000" y="2936975"/>
            <a:ext cx="3794400" cy="2057100"/>
          </a:xfrm>
          <a:prstGeom prst="rect">
            <a:avLst/>
          </a:prstGeom>
          <a:solidFill>
            <a:srgbClr val="37C2F0"/>
          </a:solidFill>
          <a:ln w="9525" cap="flat" cmpd="sng">
            <a:solidFill>
              <a:srgbClr val="37C2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31"/>
          <p:cNvSpPr/>
          <p:nvPr/>
        </p:nvSpPr>
        <p:spPr>
          <a:xfrm>
            <a:off x="4780675" y="3083975"/>
            <a:ext cx="3358500" cy="1710600"/>
          </a:xfrm>
          <a:prstGeom prst="rect">
            <a:avLst/>
          </a:prstGeom>
          <a:solidFill>
            <a:srgbClr val="00FFCC"/>
          </a:solidFill>
          <a:ln w="9525" cap="flat" cmpd="sng">
            <a:solidFill>
              <a:srgbClr val="00FF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1"/>
          <p:cNvSpPr/>
          <p:nvPr/>
        </p:nvSpPr>
        <p:spPr>
          <a:xfrm>
            <a:off x="5026125" y="3276050"/>
            <a:ext cx="2763900" cy="1269900"/>
          </a:xfrm>
          <a:prstGeom prst="rect">
            <a:avLst/>
          </a:prstGeom>
          <a:solidFill>
            <a:srgbClr val="F282CF"/>
          </a:solidFill>
          <a:ln w="9525" cap="flat" cmpd="sng">
            <a:solidFill>
              <a:srgbClr val="F282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4" name="Google Shape;22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450" y="916075"/>
            <a:ext cx="5420950" cy="187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919750"/>
            <a:ext cx="3155650" cy="187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1"/>
          <p:cNvSpPr/>
          <p:nvPr/>
        </p:nvSpPr>
        <p:spPr>
          <a:xfrm>
            <a:off x="4572000" y="2936975"/>
            <a:ext cx="3794400" cy="2057100"/>
          </a:xfrm>
          <a:prstGeom prst="rect">
            <a:avLst/>
          </a:prstGeom>
          <a:solidFill>
            <a:srgbClr val="4BACC6"/>
          </a:solidFill>
          <a:ln w="9525" cap="flat" cmpd="sng">
            <a:solidFill>
              <a:srgbClr val="4BAC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1"/>
          <p:cNvSpPr/>
          <p:nvPr/>
        </p:nvSpPr>
        <p:spPr>
          <a:xfrm>
            <a:off x="4844700" y="3055700"/>
            <a:ext cx="3358500" cy="1710600"/>
          </a:xfrm>
          <a:prstGeom prst="rect">
            <a:avLst/>
          </a:prstGeom>
          <a:solidFill>
            <a:srgbClr val="00FFCC"/>
          </a:solidFill>
          <a:ln w="9525" cap="flat" cmpd="sng">
            <a:solidFill>
              <a:srgbClr val="00FF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1"/>
          <p:cNvSpPr/>
          <p:nvPr/>
        </p:nvSpPr>
        <p:spPr>
          <a:xfrm>
            <a:off x="4983425" y="3212025"/>
            <a:ext cx="2988000" cy="14085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B44F5D7-73DF-44C0-B54D-4972848EC9B4}"/>
              </a:ext>
            </a:extLst>
          </p:cNvPr>
          <p:cNvGrpSpPr/>
          <p:nvPr/>
        </p:nvGrpSpPr>
        <p:grpSpPr>
          <a:xfrm>
            <a:off x="5690230" y="290066"/>
            <a:ext cx="2190311" cy="3034517"/>
            <a:chOff x="8563246" y="1377434"/>
            <a:chExt cx="4088581" cy="566443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8FC2F26-FC24-4C90-B37E-D66A83B802F3}"/>
                </a:ext>
              </a:extLst>
            </p:cNvPr>
            <p:cNvSpPr/>
            <p:nvPr/>
          </p:nvSpPr>
          <p:spPr>
            <a:xfrm>
              <a:off x="9316607" y="1377434"/>
              <a:ext cx="2562459" cy="439276"/>
            </a:xfrm>
            <a:prstGeom prst="rect">
              <a:avLst/>
            </a:prstGeom>
            <a:solidFill>
              <a:srgbClr val="37C2F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7857" tIns="0" rtlCol="0" anchor="ctr"/>
            <a:lstStyle/>
            <a:p>
              <a:pPr algn="ctr"/>
              <a:r>
                <a:rPr lang="en-US" sz="1072" b="1" dirty="0">
                  <a:solidFill>
                    <a:schemeClr val="tx1"/>
                  </a:solidFill>
                  <a:latin typeface="Bahnschrift SemiLight" panose="020B0502040204020203" pitchFamily="34" charset="0"/>
                </a:rPr>
                <a:t>parententContainer</a:t>
              </a:r>
              <a:endParaRPr lang="en-IN" sz="1072" b="1" dirty="0">
                <a:solidFill>
                  <a:schemeClr val="tx1"/>
                </a:solidFill>
                <a:latin typeface="Bahnschrift SemiLight" panose="020B0502040204020203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D08BA89-C3F9-498B-9C4C-71DF668255E4}"/>
                </a:ext>
              </a:extLst>
            </p:cNvPr>
            <p:cNvSpPr/>
            <p:nvPr/>
          </p:nvSpPr>
          <p:spPr>
            <a:xfrm>
              <a:off x="9326432" y="2221583"/>
              <a:ext cx="2744640" cy="475987"/>
            </a:xfrm>
            <a:prstGeom prst="rect">
              <a:avLst/>
            </a:prstGeom>
            <a:solidFill>
              <a:srgbClr val="FF000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72" b="1" dirty="0">
                  <a:solidFill>
                    <a:schemeClr val="tx1"/>
                  </a:solidFill>
                  <a:latin typeface="Bahnschrift SemiLight" panose="020B0502040204020203" pitchFamily="34" charset="0"/>
                </a:rPr>
                <a:t>compontentContainer</a:t>
              </a:r>
              <a:endParaRPr lang="en-IN" sz="1072" b="1" dirty="0">
                <a:solidFill>
                  <a:schemeClr val="tx1"/>
                </a:solidFill>
                <a:latin typeface="Bahnschrift SemiLight" panose="020B0502040204020203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3664543-2740-44C1-A361-23D9AF630CCF}"/>
                </a:ext>
              </a:extLst>
            </p:cNvPr>
            <p:cNvSpPr/>
            <p:nvPr/>
          </p:nvSpPr>
          <p:spPr>
            <a:xfrm>
              <a:off x="9337246" y="3061920"/>
              <a:ext cx="2744640" cy="475987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270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72" b="1" dirty="0">
                  <a:solidFill>
                    <a:schemeClr val="tx1"/>
                  </a:solidFill>
                  <a:latin typeface="Bahnschrift SemiLight" panose="020B0502040204020203" pitchFamily="34" charset="0"/>
                </a:rPr>
                <a:t>component</a:t>
              </a:r>
              <a:endParaRPr lang="en-IN" sz="1072" b="1" dirty="0">
                <a:solidFill>
                  <a:schemeClr val="tx1"/>
                </a:solidFill>
                <a:latin typeface="Bahnschrift SemiLight" panose="020B0502040204020203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947015E-9939-45B5-BEAA-E890FADC1A3B}"/>
                </a:ext>
              </a:extLst>
            </p:cNvPr>
            <p:cNvSpPr/>
            <p:nvPr/>
          </p:nvSpPr>
          <p:spPr>
            <a:xfrm>
              <a:off x="9337246" y="3914133"/>
              <a:ext cx="2744640" cy="475987"/>
            </a:xfrm>
            <a:prstGeom prst="rect">
              <a:avLst/>
            </a:prstGeom>
            <a:solidFill>
              <a:srgbClr val="FFFF0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72" b="1" dirty="0">
                  <a:solidFill>
                    <a:schemeClr val="tx1"/>
                  </a:solidFill>
                  <a:latin typeface="Bahnschrift SemiLight" panose="020B0502040204020203" pitchFamily="34" charset="0"/>
                </a:rPr>
                <a:t>componentChild</a:t>
              </a:r>
              <a:endParaRPr lang="en-IN" sz="1072" b="1" dirty="0">
                <a:solidFill>
                  <a:schemeClr val="tx1"/>
                </a:solidFill>
                <a:latin typeface="Bahnschrift SemiLight" panose="020B0502040204020203" pitchFamily="34" charset="0"/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B69A193-9098-4996-9689-0FA638E4AB0C}"/>
                </a:ext>
              </a:extLst>
            </p:cNvPr>
            <p:cNvCxnSpPr>
              <a:cxnSpLocks/>
            </p:cNvCxnSpPr>
            <p:nvPr/>
          </p:nvCxnSpPr>
          <p:spPr>
            <a:xfrm>
              <a:off x="10569104" y="1834152"/>
              <a:ext cx="0" cy="38066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6C90608-64EC-4636-BF50-D4010D5AD8BE}"/>
                </a:ext>
              </a:extLst>
            </p:cNvPr>
            <p:cNvCxnSpPr>
              <a:cxnSpLocks/>
            </p:cNvCxnSpPr>
            <p:nvPr/>
          </p:nvCxnSpPr>
          <p:spPr>
            <a:xfrm>
              <a:off x="10630225" y="2697570"/>
              <a:ext cx="0" cy="38066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B5AE3E5-E78B-401E-93EE-EC53DAA75F7B}"/>
                </a:ext>
              </a:extLst>
            </p:cNvPr>
            <p:cNvCxnSpPr>
              <a:cxnSpLocks/>
            </p:cNvCxnSpPr>
            <p:nvPr/>
          </p:nvCxnSpPr>
          <p:spPr>
            <a:xfrm>
              <a:off x="10645899" y="3537907"/>
              <a:ext cx="0" cy="38066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8A64BDD-76F5-416E-8E1E-931C577C5E91}"/>
                </a:ext>
              </a:extLst>
            </p:cNvPr>
            <p:cNvSpPr/>
            <p:nvPr/>
          </p:nvSpPr>
          <p:spPr>
            <a:xfrm>
              <a:off x="8584690" y="5712769"/>
              <a:ext cx="1872997" cy="409802"/>
            </a:xfrm>
            <a:prstGeom prst="rect">
              <a:avLst/>
            </a:prstGeom>
            <a:solidFill>
              <a:srgbClr val="D60093"/>
            </a:solidFill>
            <a:ln w="12700">
              <a:solidFill>
                <a:srgbClr val="D600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tlCol="0" anchor="ctr"/>
            <a:lstStyle/>
            <a:p>
              <a:pPr algn="ctr"/>
              <a:r>
                <a:rPr lang="en-US" sz="857" b="1" dirty="0">
                  <a:solidFill>
                    <a:schemeClr val="tx1"/>
                  </a:solidFill>
                </a:rPr>
                <a:t>contentcontainer</a:t>
              </a:r>
              <a:endParaRPr lang="en-IN" sz="857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C633D79-59A2-4E0C-9A29-36831187605E}"/>
                </a:ext>
              </a:extLst>
            </p:cNvPr>
            <p:cNvSpPr/>
            <p:nvPr/>
          </p:nvSpPr>
          <p:spPr>
            <a:xfrm>
              <a:off x="8704605" y="6470852"/>
              <a:ext cx="1406640" cy="571013"/>
            </a:xfrm>
            <a:prstGeom prst="rect">
              <a:avLst/>
            </a:prstGeom>
            <a:solidFill>
              <a:srgbClr val="38F12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rtlCol="0" anchor="ctr"/>
            <a:lstStyle/>
            <a:p>
              <a:pPr algn="ctr"/>
              <a:r>
                <a:rPr lang="en-US" sz="965" b="1" dirty="0">
                  <a:solidFill>
                    <a:schemeClr val="tx1"/>
                  </a:solidFill>
                </a:rPr>
                <a:t>childofchild</a:t>
              </a:r>
              <a:endParaRPr lang="en-IN" sz="965" b="1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DB935B-3C88-4A3B-8EF7-729E17DBA530}"/>
                </a:ext>
              </a:extLst>
            </p:cNvPr>
            <p:cNvSpPr/>
            <p:nvPr/>
          </p:nvSpPr>
          <p:spPr>
            <a:xfrm>
              <a:off x="10918483" y="6514683"/>
              <a:ext cx="329031" cy="301266"/>
            </a:xfrm>
            <a:prstGeom prst="rect">
              <a:avLst/>
            </a:prstGeom>
            <a:solidFill>
              <a:srgbClr val="38F12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1902C4-0E72-4D61-89A8-8A2A0E7470B1}"/>
                </a:ext>
              </a:extLst>
            </p:cNvPr>
            <p:cNvSpPr/>
            <p:nvPr/>
          </p:nvSpPr>
          <p:spPr>
            <a:xfrm>
              <a:off x="10918483" y="5686072"/>
              <a:ext cx="343390" cy="369333"/>
            </a:xfrm>
            <a:prstGeom prst="rect">
              <a:avLst/>
            </a:prstGeom>
            <a:solidFill>
              <a:srgbClr val="D60093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93E4D9D-F128-46AB-B473-DFE4B7FB34C5}"/>
                </a:ext>
              </a:extLst>
            </p:cNvPr>
            <p:cNvSpPr/>
            <p:nvPr/>
          </p:nvSpPr>
          <p:spPr>
            <a:xfrm>
              <a:off x="11355067" y="5714061"/>
              <a:ext cx="343390" cy="369333"/>
            </a:xfrm>
            <a:prstGeom prst="rect">
              <a:avLst/>
            </a:prstGeom>
            <a:solidFill>
              <a:srgbClr val="D60093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E118B6F-5D63-4511-9D4F-5B7C865EF74C}"/>
                </a:ext>
              </a:extLst>
            </p:cNvPr>
            <p:cNvSpPr/>
            <p:nvPr/>
          </p:nvSpPr>
          <p:spPr>
            <a:xfrm>
              <a:off x="11865229" y="5745531"/>
              <a:ext cx="343390" cy="369333"/>
            </a:xfrm>
            <a:prstGeom prst="rect">
              <a:avLst/>
            </a:prstGeom>
            <a:solidFill>
              <a:srgbClr val="D60093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4EBA9CA-1A20-4E79-828B-35C8636255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1064" y="5360601"/>
              <a:ext cx="658831" cy="33472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63AC2A7-E1E1-4E98-9A27-1CA9DD2BC00E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>
              <a:off x="11940292" y="5297028"/>
              <a:ext cx="96632" cy="448503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F04397C-61F7-429B-A746-026216F07AA8}"/>
                </a:ext>
              </a:extLst>
            </p:cNvPr>
            <p:cNvCxnSpPr>
              <a:cxnSpLocks/>
            </p:cNvCxnSpPr>
            <p:nvPr/>
          </p:nvCxnSpPr>
          <p:spPr>
            <a:xfrm>
              <a:off x="12011823" y="5311167"/>
              <a:ext cx="511818" cy="487855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48A36A37-1B0F-444D-B0F2-8100E71F8E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01698" y="5330423"/>
              <a:ext cx="345706" cy="382347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64D48D-7773-4D10-93F1-F0CE8A842873}"/>
                </a:ext>
              </a:extLst>
            </p:cNvPr>
            <p:cNvSpPr/>
            <p:nvPr/>
          </p:nvSpPr>
          <p:spPr>
            <a:xfrm>
              <a:off x="11456122" y="6497833"/>
              <a:ext cx="329032" cy="301267"/>
            </a:xfrm>
            <a:prstGeom prst="rect">
              <a:avLst/>
            </a:prstGeom>
            <a:solidFill>
              <a:srgbClr val="38F12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CE3E336-8E2D-4517-8840-6484DDE59553}"/>
                </a:ext>
              </a:extLst>
            </p:cNvPr>
            <p:cNvSpPr/>
            <p:nvPr/>
          </p:nvSpPr>
          <p:spPr>
            <a:xfrm>
              <a:off x="11869755" y="6503880"/>
              <a:ext cx="329031" cy="301266"/>
            </a:xfrm>
            <a:prstGeom prst="rect">
              <a:avLst/>
            </a:prstGeom>
            <a:solidFill>
              <a:srgbClr val="38F12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607F13E-8879-4A50-9BBD-032481CAC8F9}"/>
                </a:ext>
              </a:extLst>
            </p:cNvPr>
            <p:cNvSpPr/>
            <p:nvPr/>
          </p:nvSpPr>
          <p:spPr>
            <a:xfrm>
              <a:off x="12322796" y="6515957"/>
              <a:ext cx="329031" cy="301266"/>
            </a:xfrm>
            <a:prstGeom prst="rect">
              <a:avLst/>
            </a:prstGeom>
            <a:solidFill>
              <a:srgbClr val="38F12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C956B150-3508-4480-BE7B-217A8AE2C5CC}"/>
                </a:ext>
              </a:extLst>
            </p:cNvPr>
            <p:cNvCxnSpPr>
              <a:cxnSpLocks/>
            </p:cNvCxnSpPr>
            <p:nvPr/>
          </p:nvCxnSpPr>
          <p:spPr>
            <a:xfrm>
              <a:off x="12550661" y="6200279"/>
              <a:ext cx="0" cy="360000"/>
            </a:xfrm>
            <a:prstGeom prst="straightConnector1">
              <a:avLst/>
            </a:prstGeom>
            <a:ln w="12700">
              <a:solidFill>
                <a:schemeClr val="dk1"/>
              </a:solidFill>
              <a:headEnd type="none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7C56EBF5-A2FD-487E-A731-8F4622A50D58}"/>
                </a:ext>
              </a:extLst>
            </p:cNvPr>
            <p:cNvCxnSpPr>
              <a:cxnSpLocks/>
            </p:cNvCxnSpPr>
            <p:nvPr/>
          </p:nvCxnSpPr>
          <p:spPr>
            <a:xfrm>
              <a:off x="11535566" y="6039505"/>
              <a:ext cx="1" cy="43751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68A4BAC-F6B9-485A-81B5-7C889EB1B612}"/>
                </a:ext>
              </a:extLst>
            </p:cNvPr>
            <p:cNvCxnSpPr>
              <a:cxnSpLocks/>
            </p:cNvCxnSpPr>
            <p:nvPr/>
          </p:nvCxnSpPr>
          <p:spPr>
            <a:xfrm>
              <a:off x="11033560" y="6097592"/>
              <a:ext cx="49439" cy="41709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568EEE0-4F60-4428-A03C-99E8C4B5C73B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608" y="6139472"/>
              <a:ext cx="0" cy="32400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934C8D5-D488-447C-B8B9-A3CE6A6A7A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76397" y="4629727"/>
              <a:ext cx="2588200" cy="14047"/>
            </a:xfrm>
            <a:prstGeom prst="line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5524B387-15DC-4A0C-81B4-82BB97634920}"/>
                </a:ext>
              </a:extLst>
            </p:cNvPr>
            <p:cNvCxnSpPr>
              <a:cxnSpLocks/>
            </p:cNvCxnSpPr>
            <p:nvPr/>
          </p:nvCxnSpPr>
          <p:spPr>
            <a:xfrm>
              <a:off x="9229580" y="4669449"/>
              <a:ext cx="1" cy="30182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253997D-5BF5-432D-A358-C05BBBAAEA77}"/>
                </a:ext>
              </a:extLst>
            </p:cNvPr>
            <p:cNvCxnSpPr>
              <a:cxnSpLocks/>
            </p:cNvCxnSpPr>
            <p:nvPr/>
          </p:nvCxnSpPr>
          <p:spPr>
            <a:xfrm>
              <a:off x="11724347" y="4614033"/>
              <a:ext cx="1" cy="2880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6A04FF3-C486-4EEC-A327-33E94694803E}"/>
                </a:ext>
              </a:extLst>
            </p:cNvPr>
            <p:cNvCxnSpPr>
              <a:cxnSpLocks/>
            </p:cNvCxnSpPr>
            <p:nvPr/>
          </p:nvCxnSpPr>
          <p:spPr>
            <a:xfrm>
              <a:off x="10675586" y="4333794"/>
              <a:ext cx="0" cy="28201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A6ED220-27E6-4165-8EF7-9BCF054B518F}"/>
                </a:ext>
              </a:extLst>
            </p:cNvPr>
            <p:cNvSpPr/>
            <p:nvPr/>
          </p:nvSpPr>
          <p:spPr>
            <a:xfrm>
              <a:off x="8563246" y="5020860"/>
              <a:ext cx="1548000" cy="397503"/>
            </a:xfrm>
            <a:prstGeom prst="rect">
              <a:avLst/>
            </a:prstGeom>
            <a:solidFill>
              <a:srgbClr val="0070C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tlCol="0" anchor="ctr"/>
            <a:lstStyle/>
            <a:p>
              <a:pPr algn="ctr"/>
              <a:r>
                <a:rPr lang="en-US" sz="857" b="1" dirty="0">
                  <a:solidFill>
                    <a:schemeClr val="tx1"/>
                  </a:solidFill>
                </a:rPr>
                <a:t>childofChild</a:t>
              </a:r>
              <a:endParaRPr lang="en-IN" sz="857" b="1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AC1240A-7BBA-4DBA-A7D5-EB8BE7251B34}"/>
                </a:ext>
              </a:extLst>
            </p:cNvPr>
            <p:cNvSpPr/>
            <p:nvPr/>
          </p:nvSpPr>
          <p:spPr>
            <a:xfrm>
              <a:off x="11217098" y="4918011"/>
              <a:ext cx="1333560" cy="250354"/>
            </a:xfrm>
            <a:prstGeom prst="rect">
              <a:avLst/>
            </a:prstGeom>
            <a:solidFill>
              <a:srgbClr val="0070C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rtlCol="0" anchor="ctr"/>
            <a:lstStyle/>
            <a:p>
              <a:pPr algn="ctr"/>
              <a:r>
                <a:rPr lang="en-US" sz="965" b="1" dirty="0">
                  <a:solidFill>
                    <a:schemeClr val="tx1"/>
                  </a:solidFill>
                </a:rPr>
                <a:t>childofchild</a:t>
              </a:r>
              <a:endParaRPr lang="en-IN" sz="965" b="1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AF2580C-8219-4A85-9503-5B410AD9D66B}"/>
                </a:ext>
              </a:extLst>
            </p:cNvPr>
            <p:cNvCxnSpPr>
              <a:cxnSpLocks/>
            </p:cNvCxnSpPr>
            <p:nvPr/>
          </p:nvCxnSpPr>
          <p:spPr>
            <a:xfrm>
              <a:off x="9266142" y="5376936"/>
              <a:ext cx="0" cy="38066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8544D137-D008-4772-BAD5-EEAE9E311500}"/>
                </a:ext>
              </a:extLst>
            </p:cNvPr>
            <p:cNvCxnSpPr>
              <a:cxnSpLocks/>
            </p:cNvCxnSpPr>
            <p:nvPr/>
          </p:nvCxnSpPr>
          <p:spPr>
            <a:xfrm>
              <a:off x="9266142" y="6082803"/>
              <a:ext cx="0" cy="38066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5A8EC312-1247-4876-84D8-B3CCB93FA073}"/>
              </a:ext>
            </a:extLst>
          </p:cNvPr>
          <p:cNvSpPr/>
          <p:nvPr/>
        </p:nvSpPr>
        <p:spPr>
          <a:xfrm>
            <a:off x="7727732" y="2666348"/>
            <a:ext cx="183959" cy="197857"/>
          </a:xfrm>
          <a:prstGeom prst="rect">
            <a:avLst/>
          </a:prstGeom>
          <a:solidFill>
            <a:srgbClr val="D6009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965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1914599-EBF4-4245-A3BE-8AAA40BD1743}"/>
              </a:ext>
            </a:extLst>
          </p:cNvPr>
          <p:cNvGrpSpPr/>
          <p:nvPr/>
        </p:nvGrpSpPr>
        <p:grpSpPr>
          <a:xfrm>
            <a:off x="177563" y="-110348"/>
            <a:ext cx="4251907" cy="3958448"/>
            <a:chOff x="410381" y="222190"/>
            <a:chExt cx="4124472" cy="44653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743F53-60F0-4C82-8C37-C2F542DDAE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942" t="4148" r="3711" b="7260"/>
            <a:stretch/>
          </p:blipFill>
          <p:spPr>
            <a:xfrm>
              <a:off x="410381" y="222190"/>
              <a:ext cx="4124472" cy="4465320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423396D-509B-424E-BF7F-BBF1E64A61DC}"/>
                </a:ext>
              </a:extLst>
            </p:cNvPr>
            <p:cNvSpPr txBox="1"/>
            <p:nvPr/>
          </p:nvSpPr>
          <p:spPr>
            <a:xfrm>
              <a:off x="452848" y="366390"/>
              <a:ext cx="360000" cy="108000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F4286B7-2CB3-41F6-AE9A-3E54640B37C9}"/>
                </a:ext>
              </a:extLst>
            </p:cNvPr>
            <p:cNvSpPr txBox="1"/>
            <p:nvPr/>
          </p:nvSpPr>
          <p:spPr>
            <a:xfrm rot="10800000" flipV="1">
              <a:off x="1215315" y="379119"/>
              <a:ext cx="924246" cy="15049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F7ADFAC-1663-493D-AD34-5F92D726641E}"/>
                </a:ext>
              </a:extLst>
            </p:cNvPr>
            <p:cNvSpPr txBox="1"/>
            <p:nvPr/>
          </p:nvSpPr>
          <p:spPr>
            <a:xfrm>
              <a:off x="1095680" y="536006"/>
              <a:ext cx="504000" cy="108000"/>
            </a:xfrm>
            <a:prstGeom prst="rect">
              <a:avLst/>
            </a:prstGeom>
            <a:noFill/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46B5230-D363-4BFE-A9EB-4E262B8CF655}"/>
                </a:ext>
              </a:extLst>
            </p:cNvPr>
            <p:cNvSpPr txBox="1"/>
            <p:nvPr/>
          </p:nvSpPr>
          <p:spPr>
            <a:xfrm>
              <a:off x="1169635" y="511112"/>
              <a:ext cx="748221" cy="94973"/>
            </a:xfrm>
            <a:prstGeom prst="rect">
              <a:avLst/>
            </a:prstGeom>
            <a:noFill/>
            <a:ln>
              <a:solidFill>
                <a:srgbClr val="FFFF0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241C176-949A-4611-BEFB-E4CF5CC56132}"/>
                </a:ext>
              </a:extLst>
            </p:cNvPr>
            <p:cNvSpPr txBox="1"/>
            <p:nvPr/>
          </p:nvSpPr>
          <p:spPr>
            <a:xfrm>
              <a:off x="1106577" y="1000258"/>
              <a:ext cx="936000" cy="108000"/>
            </a:xfrm>
            <a:prstGeom prst="rect">
              <a:avLst/>
            </a:prstGeom>
            <a:noFill/>
            <a:ln>
              <a:solidFill>
                <a:srgbClr val="FFFF0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A364EA9-7069-4993-94EF-4C05D3E8E52B}"/>
                </a:ext>
              </a:extLst>
            </p:cNvPr>
            <p:cNvSpPr txBox="1"/>
            <p:nvPr/>
          </p:nvSpPr>
          <p:spPr>
            <a:xfrm>
              <a:off x="1668466" y="643693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B64A147-4AF9-4C0B-9203-C3A26B1C04AC}"/>
                </a:ext>
              </a:extLst>
            </p:cNvPr>
            <p:cNvSpPr txBox="1"/>
            <p:nvPr/>
          </p:nvSpPr>
          <p:spPr>
            <a:xfrm>
              <a:off x="1407305" y="1101066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901C2AA-1A54-4D99-BA94-68BAE74A77B8}"/>
                </a:ext>
              </a:extLst>
            </p:cNvPr>
            <p:cNvSpPr txBox="1"/>
            <p:nvPr/>
          </p:nvSpPr>
          <p:spPr>
            <a:xfrm>
              <a:off x="1599680" y="1201212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59ECED7-AA11-4A6C-897B-D4124A5F309A}"/>
                </a:ext>
              </a:extLst>
            </p:cNvPr>
            <p:cNvSpPr txBox="1"/>
            <p:nvPr/>
          </p:nvSpPr>
          <p:spPr>
            <a:xfrm>
              <a:off x="1461438" y="1563612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99CDCED-E6C1-4D7D-8FD2-E40718B42CFA}"/>
                </a:ext>
              </a:extLst>
            </p:cNvPr>
            <p:cNvSpPr txBox="1"/>
            <p:nvPr/>
          </p:nvSpPr>
          <p:spPr>
            <a:xfrm>
              <a:off x="1233446" y="1962066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9A42292-6C51-41F6-9564-F7F981C682B7}"/>
                </a:ext>
              </a:extLst>
            </p:cNvPr>
            <p:cNvSpPr txBox="1"/>
            <p:nvPr/>
          </p:nvSpPr>
          <p:spPr>
            <a:xfrm>
              <a:off x="1461438" y="2413617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0B2A920-B8A0-4B40-9F59-F18F7108F5A2}"/>
                </a:ext>
              </a:extLst>
            </p:cNvPr>
            <p:cNvSpPr txBox="1"/>
            <p:nvPr/>
          </p:nvSpPr>
          <p:spPr>
            <a:xfrm>
              <a:off x="1628445" y="2910847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723827A-D6A6-473D-B425-F2BEC987952F}"/>
                </a:ext>
              </a:extLst>
            </p:cNvPr>
            <p:cNvSpPr txBox="1"/>
            <p:nvPr/>
          </p:nvSpPr>
          <p:spPr>
            <a:xfrm>
              <a:off x="1461438" y="3301232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4CC8C1C-272F-4160-91E1-7FF7E714BA13}"/>
                </a:ext>
              </a:extLst>
            </p:cNvPr>
            <p:cNvSpPr txBox="1"/>
            <p:nvPr/>
          </p:nvSpPr>
          <p:spPr>
            <a:xfrm>
              <a:off x="1385635" y="3683737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73323E7-57D2-4622-89A3-4EFE4539FE2E}"/>
                </a:ext>
              </a:extLst>
            </p:cNvPr>
            <p:cNvSpPr txBox="1"/>
            <p:nvPr/>
          </p:nvSpPr>
          <p:spPr>
            <a:xfrm>
              <a:off x="1459773" y="4141360"/>
              <a:ext cx="748221" cy="9497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4339FA7-4A92-4745-90EC-D6C28A914B4B}"/>
                </a:ext>
              </a:extLst>
            </p:cNvPr>
            <p:cNvSpPr txBox="1"/>
            <p:nvPr/>
          </p:nvSpPr>
          <p:spPr>
            <a:xfrm flipH="1">
              <a:off x="1286174" y="707902"/>
              <a:ext cx="301150" cy="108570"/>
            </a:xfrm>
            <a:prstGeom prst="rect">
              <a:avLst/>
            </a:prstGeom>
            <a:noFill/>
            <a:ln>
              <a:solidFill>
                <a:srgbClr val="D60093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961D888-CB72-4E61-BDC5-2040F709E08C}"/>
                </a:ext>
              </a:extLst>
            </p:cNvPr>
            <p:cNvSpPr txBox="1"/>
            <p:nvPr/>
          </p:nvSpPr>
          <p:spPr>
            <a:xfrm flipH="1">
              <a:off x="985024" y="854080"/>
              <a:ext cx="301150" cy="108570"/>
            </a:xfrm>
            <a:prstGeom prst="rect">
              <a:avLst/>
            </a:prstGeom>
            <a:noFill/>
            <a:ln>
              <a:solidFill>
                <a:srgbClr val="D60093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B82DAB1-6A1D-4434-BD2B-C9164E15DA68}"/>
                </a:ext>
              </a:extLst>
            </p:cNvPr>
            <p:cNvSpPr txBox="1"/>
            <p:nvPr/>
          </p:nvSpPr>
          <p:spPr>
            <a:xfrm flipH="1">
              <a:off x="1689667" y="1337843"/>
              <a:ext cx="301150" cy="108570"/>
            </a:xfrm>
            <a:prstGeom prst="rect">
              <a:avLst/>
            </a:prstGeom>
            <a:noFill/>
            <a:ln>
              <a:solidFill>
                <a:srgbClr val="D60093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9DFF9F8-B9CE-4656-A7BD-DB3FBD945FF8}"/>
                </a:ext>
              </a:extLst>
            </p:cNvPr>
            <p:cNvSpPr txBox="1"/>
            <p:nvPr/>
          </p:nvSpPr>
          <p:spPr>
            <a:xfrm flipH="1">
              <a:off x="1367869" y="1653099"/>
              <a:ext cx="301150" cy="108570"/>
            </a:xfrm>
            <a:prstGeom prst="rect">
              <a:avLst/>
            </a:prstGeom>
            <a:noFill/>
            <a:ln>
              <a:solidFill>
                <a:srgbClr val="D60093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24B6310-CA0E-4D2F-A1E3-89ABC545660A}"/>
                </a:ext>
              </a:extLst>
            </p:cNvPr>
            <p:cNvSpPr txBox="1"/>
            <p:nvPr/>
          </p:nvSpPr>
          <p:spPr>
            <a:xfrm flipH="1">
              <a:off x="1477870" y="2528098"/>
              <a:ext cx="301150" cy="108570"/>
            </a:xfrm>
            <a:prstGeom prst="rect">
              <a:avLst/>
            </a:prstGeom>
            <a:noFill/>
            <a:ln>
              <a:solidFill>
                <a:srgbClr val="D60093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D455135E-F422-40A1-BEE6-435EF21AA84A}"/>
                </a:ext>
              </a:extLst>
            </p:cNvPr>
            <p:cNvSpPr txBox="1"/>
            <p:nvPr/>
          </p:nvSpPr>
          <p:spPr>
            <a:xfrm flipH="1">
              <a:off x="1616706" y="3022155"/>
              <a:ext cx="301150" cy="108570"/>
            </a:xfrm>
            <a:prstGeom prst="rect">
              <a:avLst/>
            </a:prstGeom>
            <a:noFill/>
            <a:ln>
              <a:solidFill>
                <a:srgbClr val="D60093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96403AA-CE68-4766-8B2F-1E9395139D83}"/>
                </a:ext>
              </a:extLst>
            </p:cNvPr>
            <p:cNvSpPr txBox="1"/>
            <p:nvPr/>
          </p:nvSpPr>
          <p:spPr>
            <a:xfrm flipH="1">
              <a:off x="1354140" y="3392786"/>
              <a:ext cx="301150" cy="108570"/>
            </a:xfrm>
            <a:prstGeom prst="rect">
              <a:avLst/>
            </a:prstGeom>
            <a:noFill/>
            <a:ln>
              <a:solidFill>
                <a:srgbClr val="D60093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830CC54-7939-4EF4-B445-885C66C2BCBB}"/>
                </a:ext>
              </a:extLst>
            </p:cNvPr>
            <p:cNvSpPr txBox="1"/>
            <p:nvPr/>
          </p:nvSpPr>
          <p:spPr>
            <a:xfrm flipH="1">
              <a:off x="1528688" y="3814685"/>
              <a:ext cx="301150" cy="108570"/>
            </a:xfrm>
            <a:prstGeom prst="rect">
              <a:avLst/>
            </a:prstGeom>
            <a:noFill/>
            <a:ln>
              <a:solidFill>
                <a:srgbClr val="D60093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1FF6579-012D-4928-9555-A14D0A030A8A}"/>
                </a:ext>
              </a:extLst>
            </p:cNvPr>
            <p:cNvSpPr txBox="1"/>
            <p:nvPr/>
          </p:nvSpPr>
          <p:spPr>
            <a:xfrm flipH="1">
              <a:off x="1367869" y="4231620"/>
              <a:ext cx="301150" cy="108570"/>
            </a:xfrm>
            <a:prstGeom prst="rect">
              <a:avLst/>
            </a:prstGeom>
            <a:noFill/>
            <a:ln>
              <a:solidFill>
                <a:srgbClr val="D60093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AC505CC-B4E4-4C2F-9436-68569AB2758A}"/>
                </a:ext>
              </a:extLst>
            </p:cNvPr>
            <p:cNvSpPr txBox="1"/>
            <p:nvPr/>
          </p:nvSpPr>
          <p:spPr>
            <a:xfrm>
              <a:off x="1733443" y="2533552"/>
              <a:ext cx="2520000" cy="180000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09F2EFA-3916-4A9A-B3AE-2D31A538B844}"/>
                </a:ext>
              </a:extLst>
            </p:cNvPr>
            <p:cNvSpPr txBox="1"/>
            <p:nvPr/>
          </p:nvSpPr>
          <p:spPr>
            <a:xfrm>
              <a:off x="1687526" y="3383557"/>
              <a:ext cx="2520000" cy="180000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E1530A9B-05DC-4202-B5CC-AFCEC78253E7}"/>
                </a:ext>
              </a:extLst>
            </p:cNvPr>
            <p:cNvSpPr txBox="1"/>
            <p:nvPr/>
          </p:nvSpPr>
          <p:spPr>
            <a:xfrm>
              <a:off x="1720073" y="1633404"/>
              <a:ext cx="2520000" cy="180000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494052F-F020-4D85-855E-809ABD0B6E7E}"/>
                </a:ext>
              </a:extLst>
            </p:cNvPr>
            <p:cNvSpPr txBox="1"/>
            <p:nvPr/>
          </p:nvSpPr>
          <p:spPr>
            <a:xfrm>
              <a:off x="1706965" y="4231620"/>
              <a:ext cx="2520000" cy="180000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F05089ED-1D31-49F3-AC9F-7C440BC7FCE6}"/>
                </a:ext>
              </a:extLst>
            </p:cNvPr>
            <p:cNvSpPr txBox="1"/>
            <p:nvPr/>
          </p:nvSpPr>
          <p:spPr>
            <a:xfrm>
              <a:off x="2091033" y="1267462"/>
              <a:ext cx="1512755" cy="139267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D65D688-419A-4015-B51C-4F568B22440A}"/>
                </a:ext>
              </a:extLst>
            </p:cNvPr>
            <p:cNvSpPr txBox="1"/>
            <p:nvPr/>
          </p:nvSpPr>
          <p:spPr>
            <a:xfrm>
              <a:off x="1871441" y="689047"/>
              <a:ext cx="1648999" cy="101247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B9A2B2C-C376-476C-92FB-84637C7C0C7D}"/>
                </a:ext>
              </a:extLst>
            </p:cNvPr>
            <p:cNvSpPr txBox="1"/>
            <p:nvPr/>
          </p:nvSpPr>
          <p:spPr>
            <a:xfrm>
              <a:off x="2155526" y="3822617"/>
              <a:ext cx="1189654" cy="172699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txBody>
            <a:bodyPr wrap="square" rtlCol="0">
              <a:spAutoFit/>
            </a:bodyPr>
            <a:lstStyle/>
            <a:p>
              <a:endParaRPr lang="en-IN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FD2A3D37-DBC8-4F42-AD76-E93D47F3B12F}"/>
              </a:ext>
            </a:extLst>
          </p:cNvPr>
          <p:cNvGrpSpPr/>
          <p:nvPr/>
        </p:nvGrpSpPr>
        <p:grpSpPr>
          <a:xfrm>
            <a:off x="144269" y="4035928"/>
            <a:ext cx="8549640" cy="1063365"/>
            <a:chOff x="87679" y="7479048"/>
            <a:chExt cx="12736341" cy="1984948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FCA6A0F-1CE9-45C0-AEEF-0B2FAB936E59}"/>
                </a:ext>
              </a:extLst>
            </p:cNvPr>
            <p:cNvSpPr/>
            <p:nvPr/>
          </p:nvSpPr>
          <p:spPr>
            <a:xfrm>
              <a:off x="9450272" y="8087682"/>
              <a:ext cx="1872000" cy="360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5" b="1" dirty="0">
                  <a:solidFill>
                    <a:schemeClr val="tx1"/>
                  </a:solidFill>
                </a:rPr>
                <a:t>contentContainer</a:t>
              </a:r>
              <a:endParaRPr lang="en-IN" sz="965" b="1" dirty="0">
                <a:solidFill>
                  <a:schemeClr val="tx1"/>
                </a:solidFill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40024C6-7B8A-41D0-8E21-2659DAEB28AA}"/>
                </a:ext>
              </a:extLst>
            </p:cNvPr>
            <p:cNvSpPr/>
            <p:nvPr/>
          </p:nvSpPr>
          <p:spPr>
            <a:xfrm>
              <a:off x="5845363" y="8036970"/>
              <a:ext cx="1944000" cy="360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72" b="1" dirty="0">
                  <a:solidFill>
                    <a:schemeClr val="tx1"/>
                  </a:solidFill>
                </a:rPr>
                <a:t>componentchild</a:t>
              </a:r>
              <a:endParaRPr lang="en-IN" sz="1072" b="1" dirty="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1B39131-E938-44D3-8EC6-E5C0E8B487B9}"/>
                </a:ext>
              </a:extLst>
            </p:cNvPr>
            <p:cNvSpPr/>
            <p:nvPr/>
          </p:nvSpPr>
          <p:spPr>
            <a:xfrm>
              <a:off x="4304439" y="8043288"/>
              <a:ext cx="1404481" cy="347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72" b="1" dirty="0">
                  <a:solidFill>
                    <a:schemeClr val="tx1"/>
                  </a:solidFill>
                </a:rPr>
                <a:t>component</a:t>
              </a:r>
              <a:endParaRPr lang="en-IN" sz="1072" b="1" dirty="0">
                <a:solidFill>
                  <a:schemeClr val="tx1"/>
                </a:solidFill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48CEF060-6A26-47CF-9498-9148EB10657E}"/>
                </a:ext>
              </a:extLst>
            </p:cNvPr>
            <p:cNvSpPr/>
            <p:nvPr/>
          </p:nvSpPr>
          <p:spPr>
            <a:xfrm>
              <a:off x="2132454" y="8043288"/>
              <a:ext cx="2052000" cy="360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57" b="1" dirty="0">
                  <a:solidFill>
                    <a:schemeClr val="tx1"/>
                  </a:solidFill>
                </a:rPr>
                <a:t>compontentContainer</a:t>
              </a:r>
              <a:endParaRPr lang="en-IN" sz="857" b="1" dirty="0">
                <a:solidFill>
                  <a:schemeClr val="tx1"/>
                </a:solidFill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B1B0C9C-DA55-4817-9F94-8D47C8D08832}"/>
                </a:ext>
              </a:extLst>
            </p:cNvPr>
            <p:cNvSpPr/>
            <p:nvPr/>
          </p:nvSpPr>
          <p:spPr>
            <a:xfrm>
              <a:off x="11419539" y="7970463"/>
              <a:ext cx="1404481" cy="477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solidFill>
                    <a:schemeClr val="tx1"/>
                  </a:solidFill>
                </a:rPr>
                <a:t>childofchild</a:t>
              </a:r>
              <a:endParaRPr lang="en-IN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099845F-C29F-483D-9DE3-EFD25D7AAC15}"/>
                </a:ext>
              </a:extLst>
            </p:cNvPr>
            <p:cNvSpPr/>
            <p:nvPr/>
          </p:nvSpPr>
          <p:spPr>
            <a:xfrm>
              <a:off x="87679" y="8073210"/>
              <a:ext cx="1944000" cy="31744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72" b="1" dirty="0">
                  <a:solidFill>
                    <a:schemeClr val="tx1"/>
                  </a:solidFill>
                </a:rPr>
                <a:t>parentContainer</a:t>
              </a:r>
              <a:endParaRPr lang="en-IN" sz="1072" b="1" dirty="0">
                <a:solidFill>
                  <a:schemeClr val="tx1"/>
                </a:solidFill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5B053ED1-2158-41B7-A4F0-AA21F96377BD}"/>
                </a:ext>
              </a:extLst>
            </p:cNvPr>
            <p:cNvSpPr/>
            <p:nvPr/>
          </p:nvSpPr>
          <p:spPr>
            <a:xfrm>
              <a:off x="198497" y="7565713"/>
              <a:ext cx="360040" cy="355967"/>
            </a:xfrm>
            <a:prstGeom prst="rect">
              <a:avLst/>
            </a:prstGeom>
            <a:solidFill>
              <a:srgbClr val="37C2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99C3BA3-2000-464D-8368-06030354E45B}"/>
                </a:ext>
              </a:extLst>
            </p:cNvPr>
            <p:cNvSpPr/>
            <p:nvPr/>
          </p:nvSpPr>
          <p:spPr>
            <a:xfrm>
              <a:off x="2132454" y="7565713"/>
              <a:ext cx="360040" cy="35596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F8342081-2A68-4ABD-802F-6E90BACF7280}"/>
                </a:ext>
              </a:extLst>
            </p:cNvPr>
            <p:cNvSpPr/>
            <p:nvPr/>
          </p:nvSpPr>
          <p:spPr>
            <a:xfrm>
              <a:off x="4353245" y="7572115"/>
              <a:ext cx="360040" cy="355967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1975D41E-9725-4AA8-8756-1BA2AF1F9F94}"/>
                </a:ext>
              </a:extLst>
            </p:cNvPr>
            <p:cNvSpPr/>
            <p:nvPr/>
          </p:nvSpPr>
          <p:spPr>
            <a:xfrm>
              <a:off x="5874809" y="7568653"/>
              <a:ext cx="360040" cy="35596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7608EF4-8384-4D48-9141-53A9E30924E0}"/>
                </a:ext>
              </a:extLst>
            </p:cNvPr>
            <p:cNvSpPr/>
            <p:nvPr/>
          </p:nvSpPr>
          <p:spPr>
            <a:xfrm>
              <a:off x="9465564" y="7614496"/>
              <a:ext cx="360040" cy="355967"/>
            </a:xfrm>
            <a:prstGeom prst="rect">
              <a:avLst/>
            </a:prstGeom>
            <a:solidFill>
              <a:srgbClr val="D600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5257811-BF9D-46D8-B964-1453F9AFB916}"/>
                </a:ext>
              </a:extLst>
            </p:cNvPr>
            <p:cNvSpPr/>
            <p:nvPr/>
          </p:nvSpPr>
          <p:spPr>
            <a:xfrm>
              <a:off x="11239519" y="7479048"/>
              <a:ext cx="360040" cy="355967"/>
            </a:xfrm>
            <a:prstGeom prst="rect">
              <a:avLst/>
            </a:prstGeom>
            <a:solidFill>
              <a:srgbClr val="38F1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A65306D-F146-483F-A7DD-B5AE93AE03D9}"/>
                </a:ext>
              </a:extLst>
            </p:cNvPr>
            <p:cNvSpPr/>
            <p:nvPr/>
          </p:nvSpPr>
          <p:spPr>
            <a:xfrm>
              <a:off x="160441" y="8589601"/>
              <a:ext cx="1912602" cy="61821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5" b="1" dirty="0">
                  <a:solidFill>
                    <a:schemeClr val="tx1"/>
                  </a:solidFill>
                </a:rPr>
                <a:t>main</a:t>
              </a:r>
              <a:endParaRPr lang="en-IN" sz="965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85E3D178-B2A7-483F-B470-42FCE71CF756}"/>
                </a:ext>
              </a:extLst>
            </p:cNvPr>
            <p:cNvSpPr/>
            <p:nvPr/>
          </p:nvSpPr>
          <p:spPr>
            <a:xfrm>
              <a:off x="6098360" y="8618607"/>
              <a:ext cx="1691003" cy="699890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5" b="1" i="1" dirty="0">
                  <a:solidFill>
                    <a:schemeClr val="tx1"/>
                  </a:solidFill>
                </a:rPr>
                <a:t>facilityHeadig&amp;</a:t>
              </a:r>
            </a:p>
            <a:p>
              <a:pPr algn="ctr"/>
              <a:r>
                <a:rPr lang="en-US" sz="965" b="1" i="1" dirty="0">
                  <a:solidFill>
                    <a:schemeClr val="tx1"/>
                  </a:solidFill>
                </a:rPr>
                <a:t>facilityBody&amp;</a:t>
              </a:r>
            </a:p>
            <a:p>
              <a:pPr algn="ctr"/>
              <a:r>
                <a:rPr lang="en-US" sz="965" b="1" i="1" dirty="0" err="1">
                  <a:solidFill>
                    <a:schemeClr val="tx1"/>
                  </a:solidFill>
                </a:rPr>
                <a:t>etc</a:t>
              </a:r>
              <a:endParaRPr lang="en-US" sz="965" b="1" i="1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1B1907E9-57C0-4343-BCEB-5AD24904E9E3}"/>
                </a:ext>
              </a:extLst>
            </p:cNvPr>
            <p:cNvSpPr/>
            <p:nvPr/>
          </p:nvSpPr>
          <p:spPr>
            <a:xfrm>
              <a:off x="2229678" y="8574874"/>
              <a:ext cx="2000365" cy="61821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5" b="1" dirty="0">
                  <a:solidFill>
                    <a:schemeClr val="tx1"/>
                  </a:solidFill>
                </a:rPr>
                <a:t>facilityContainer</a:t>
              </a:r>
              <a:endParaRPr lang="en-IN" sz="965" b="1" dirty="0">
                <a:solidFill>
                  <a:schemeClr val="tx1"/>
                </a:solidFill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4546F06-511C-4C79-A4C3-B9FD7017D72C}"/>
                </a:ext>
              </a:extLst>
            </p:cNvPr>
            <p:cNvSpPr/>
            <p:nvPr/>
          </p:nvSpPr>
          <p:spPr>
            <a:xfrm>
              <a:off x="4353245" y="8580999"/>
              <a:ext cx="1621913" cy="61821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5" b="1" dirty="0">
                  <a:solidFill>
                    <a:schemeClr val="tx1"/>
                  </a:solidFill>
                </a:rPr>
                <a:t>facility</a:t>
              </a:r>
              <a:endParaRPr lang="en-IN" sz="965" b="1" dirty="0">
                <a:solidFill>
                  <a:schemeClr val="tx1"/>
                </a:solidFill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B5016D8-4CE1-4226-8A6C-4C214A41BB08}"/>
                </a:ext>
              </a:extLst>
            </p:cNvPr>
            <p:cNvSpPr/>
            <p:nvPr/>
          </p:nvSpPr>
          <p:spPr>
            <a:xfrm>
              <a:off x="7922821" y="8542742"/>
              <a:ext cx="1462911" cy="63760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5" b="1" dirty="0" err="1">
                  <a:solidFill>
                    <a:schemeClr val="tx1"/>
                  </a:solidFill>
                </a:rPr>
                <a:t>CareBody&amp;varaties</a:t>
              </a:r>
              <a:r>
                <a:rPr lang="en-US" sz="965" b="1" dirty="0">
                  <a:solidFill>
                    <a:schemeClr val="tx1"/>
                  </a:solidFill>
                </a:rPr>
                <a:t> etc..</a:t>
              </a:r>
              <a:endParaRPr lang="en-IN" sz="965" b="1" dirty="0">
                <a:solidFill>
                  <a:schemeClr val="tx1"/>
                </a:solidFill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BBE8BB43-16EC-47A3-A01D-BFD6EC08E305}"/>
                </a:ext>
              </a:extLst>
            </p:cNvPr>
            <p:cNvSpPr/>
            <p:nvPr/>
          </p:nvSpPr>
          <p:spPr>
            <a:xfrm>
              <a:off x="9465078" y="8589601"/>
              <a:ext cx="1872000" cy="57606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5" b="1" dirty="0">
                  <a:solidFill>
                    <a:schemeClr val="tx1"/>
                  </a:solidFill>
                </a:rPr>
                <a:t>&lt;img&gt; &lt;p&gt;&amp;&lt;h3&gt;</a:t>
              </a:r>
              <a:endParaRPr lang="en-IN" sz="965" b="1" dirty="0">
                <a:solidFill>
                  <a:schemeClr val="tx1"/>
                </a:solidFill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47C6081-5EDB-439D-ABDF-E8753ABE179A}"/>
                </a:ext>
              </a:extLst>
            </p:cNvPr>
            <p:cNvSpPr/>
            <p:nvPr/>
          </p:nvSpPr>
          <p:spPr>
            <a:xfrm>
              <a:off x="11379470" y="8562713"/>
              <a:ext cx="1404481" cy="90128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5" b="1" dirty="0">
                  <a:solidFill>
                    <a:schemeClr val="tx1"/>
                  </a:solidFill>
                </a:rPr>
                <a:t>Coffee,beans,sweet&amp;etc.</a:t>
              </a:r>
              <a:endParaRPr lang="en-IN" sz="965" b="1" dirty="0">
                <a:solidFill>
                  <a:schemeClr val="tx1"/>
                </a:solidFill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CC9393A-6335-467D-BDB1-23C044556CD0}"/>
                </a:ext>
              </a:extLst>
            </p:cNvPr>
            <p:cNvSpPr/>
            <p:nvPr/>
          </p:nvSpPr>
          <p:spPr>
            <a:xfrm>
              <a:off x="7886630" y="8059570"/>
              <a:ext cx="1404481" cy="42381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solidFill>
                    <a:schemeClr val="tx1"/>
                  </a:solidFill>
                </a:rPr>
                <a:t>childofchild</a:t>
              </a:r>
              <a:endParaRPr lang="en-IN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0D47DEE-76E0-4597-91DF-ECB71DA91CE0}"/>
                </a:ext>
              </a:extLst>
            </p:cNvPr>
            <p:cNvSpPr/>
            <p:nvPr/>
          </p:nvSpPr>
          <p:spPr>
            <a:xfrm>
              <a:off x="7889085" y="7520982"/>
              <a:ext cx="360040" cy="35596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965"/>
            </a:p>
          </p:txBody>
        </p:sp>
      </p:grpSp>
    </p:spTree>
    <p:extLst>
      <p:ext uri="{BB962C8B-B14F-4D97-AF65-F5344CB8AC3E}">
        <p14:creationId xmlns:p14="http://schemas.microsoft.com/office/powerpoint/2010/main" val="276103346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213</Words>
  <Application>Microsoft Office PowerPoint</Application>
  <PresentationFormat>On-screen Show (16:9)</PresentationFormat>
  <Paragraphs>85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Roboto</vt:lpstr>
      <vt:lpstr>Abel</vt:lpstr>
      <vt:lpstr>Cambria</vt:lpstr>
      <vt:lpstr>Fira Code</vt:lpstr>
      <vt:lpstr>Calibri</vt:lpstr>
      <vt:lpstr>Bahnschrift SemiLight</vt:lpstr>
      <vt:lpstr>Arial</vt:lpstr>
      <vt:lpstr>Pacifico</vt:lpstr>
      <vt:lpstr>Lobster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Raji</dc:creator>
  <cp:lastModifiedBy>Pradeep J</cp:lastModifiedBy>
  <cp:revision>2</cp:revision>
  <dcterms:modified xsi:type="dcterms:W3CDTF">2024-06-12T08:24:01Z</dcterms:modified>
</cp:coreProperties>
</file>